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4"/>
  </p:notesMasterIdLst>
  <p:handoutMasterIdLst>
    <p:handoutMasterId r:id="rId55"/>
  </p:handoutMasterIdLst>
  <p:sldIdLst>
    <p:sldId id="327" r:id="rId5"/>
    <p:sldId id="330" r:id="rId6"/>
    <p:sldId id="331" r:id="rId7"/>
    <p:sldId id="334" r:id="rId8"/>
    <p:sldId id="332" r:id="rId9"/>
    <p:sldId id="335" r:id="rId10"/>
    <p:sldId id="298" r:id="rId11"/>
    <p:sldId id="262" r:id="rId12"/>
    <p:sldId id="263" r:id="rId13"/>
    <p:sldId id="299" r:id="rId14"/>
    <p:sldId id="302" r:id="rId15"/>
    <p:sldId id="264" r:id="rId16"/>
    <p:sldId id="266" r:id="rId17"/>
    <p:sldId id="265" r:id="rId18"/>
    <p:sldId id="276" r:id="rId19"/>
    <p:sldId id="303" r:id="rId20"/>
    <p:sldId id="293" r:id="rId21"/>
    <p:sldId id="277" r:id="rId22"/>
    <p:sldId id="284" r:id="rId23"/>
    <p:sldId id="269" r:id="rId24"/>
    <p:sldId id="304" r:id="rId25"/>
    <p:sldId id="305" r:id="rId26"/>
    <p:sldId id="307" r:id="rId27"/>
    <p:sldId id="306" r:id="rId28"/>
    <p:sldId id="308" r:id="rId29"/>
    <p:sldId id="270" r:id="rId30"/>
    <p:sldId id="309" r:id="rId31"/>
    <p:sldId id="310" r:id="rId32"/>
    <p:sldId id="311" r:id="rId33"/>
    <p:sldId id="312" r:id="rId34"/>
    <p:sldId id="314" r:id="rId35"/>
    <p:sldId id="313" r:id="rId36"/>
    <p:sldId id="315" r:id="rId37"/>
    <p:sldId id="316" r:id="rId38"/>
    <p:sldId id="317" r:id="rId39"/>
    <p:sldId id="294" r:id="rId40"/>
    <p:sldId id="296" r:id="rId41"/>
    <p:sldId id="318" r:id="rId42"/>
    <p:sldId id="319" r:id="rId43"/>
    <p:sldId id="321" r:id="rId44"/>
    <p:sldId id="322" r:id="rId45"/>
    <p:sldId id="323" r:id="rId46"/>
    <p:sldId id="324" r:id="rId47"/>
    <p:sldId id="288" r:id="rId48"/>
    <p:sldId id="289" r:id="rId49"/>
    <p:sldId id="320" r:id="rId50"/>
    <p:sldId id="274" r:id="rId51"/>
    <p:sldId id="275" r:id="rId52"/>
    <p:sldId id="329" r:id="rId53"/>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C7DDB"/>
    <a:srgbClr val="0948CB"/>
    <a:srgbClr val="0B49CB"/>
    <a:srgbClr val="F2F4F8"/>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varScale="1">
        <p:scale>
          <a:sx n="54" d="100"/>
          <a:sy n="54" d="100"/>
        </p:scale>
        <p:origin x="396" y="4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handoutMaster" Target="handoutMasters/handoutMaster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viewProps" Target="viewProps.xml"/><Relationship Id="rId5" Type="http://schemas.openxmlformats.org/officeDocument/2006/relationships/slide" Target="slides/slide1.xml"/><Relationship Id="rId61" Type="http://schemas.microsoft.com/office/2016/11/relationships/changesInfo" Target="changesInfos/changesInfo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commentAuthors" Target="commentAuthor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notesMaster" Target="notesMasters/notesMaster1.xml"/><Relationship Id="rId62"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presProps" Target="pres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7C9BFE3-F6B1-4E65-AE10-6B5A1A8C7BB5}" type="doc">
      <dgm:prSet loTypeId="urn:microsoft.com/office/officeart/2016/7/layout/RepeatingBendingProcessNew" loCatId="process" qsTypeId="urn:microsoft.com/office/officeart/2005/8/quickstyle/simple1" qsCatId="simple" csTypeId="urn:microsoft.com/office/officeart/2005/8/colors/accent1_2" csCatId="accent1"/>
      <dgm:spPr/>
      <dgm:t>
        <a:bodyPr/>
        <a:lstStyle/>
        <a:p>
          <a:endParaRPr lang="en-US"/>
        </a:p>
      </dgm:t>
    </dgm:pt>
    <dgm:pt modelId="{04435250-340D-4A2A-8F61-25CCD3DA50A2}">
      <dgm:prSet/>
      <dgm:spPr/>
      <dgm:t>
        <a:bodyPr/>
        <a:lstStyle/>
        <a:p>
          <a:r>
            <a:rPr lang="en-US"/>
            <a:t>Start</a:t>
          </a:r>
        </a:p>
      </dgm:t>
    </dgm:pt>
    <dgm:pt modelId="{6D9E77F5-EF87-45BA-9413-F79D71AC9EBF}" type="parTrans" cxnId="{91ACB69D-A02B-46F7-8A09-4284AF84B3F0}">
      <dgm:prSet/>
      <dgm:spPr/>
      <dgm:t>
        <a:bodyPr/>
        <a:lstStyle/>
        <a:p>
          <a:endParaRPr lang="en-US"/>
        </a:p>
      </dgm:t>
    </dgm:pt>
    <dgm:pt modelId="{194AD5DC-6877-4AB5-8063-ACDB19499B72}" type="sibTrans" cxnId="{91ACB69D-A02B-46F7-8A09-4284AF84B3F0}">
      <dgm:prSet/>
      <dgm:spPr/>
      <dgm:t>
        <a:bodyPr/>
        <a:lstStyle/>
        <a:p>
          <a:endParaRPr lang="en-US"/>
        </a:p>
      </dgm:t>
    </dgm:pt>
    <dgm:pt modelId="{54A2C297-E898-4E57-A9FA-A63FE03F5370}">
      <dgm:prSet/>
      <dgm:spPr/>
      <dgm:t>
        <a:bodyPr/>
        <a:lstStyle/>
        <a:p>
          <a:r>
            <a:rPr lang="en-US"/>
            <a:t>Send GET request to SpaceX API (launches/past)</a:t>
          </a:r>
        </a:p>
      </dgm:t>
    </dgm:pt>
    <dgm:pt modelId="{26945586-8374-45BE-A8B0-1B03ACCDF45D}" type="parTrans" cxnId="{3DE2617C-0490-40DB-AD61-DC08239A0C86}">
      <dgm:prSet/>
      <dgm:spPr/>
      <dgm:t>
        <a:bodyPr/>
        <a:lstStyle/>
        <a:p>
          <a:endParaRPr lang="en-US"/>
        </a:p>
      </dgm:t>
    </dgm:pt>
    <dgm:pt modelId="{4A7E369D-E4B0-4A82-BEC1-CE68A9BC9DE7}" type="sibTrans" cxnId="{3DE2617C-0490-40DB-AD61-DC08239A0C86}">
      <dgm:prSet/>
      <dgm:spPr/>
      <dgm:t>
        <a:bodyPr/>
        <a:lstStyle/>
        <a:p>
          <a:endParaRPr lang="en-US"/>
        </a:p>
      </dgm:t>
    </dgm:pt>
    <dgm:pt modelId="{CEB611E2-8827-4374-96B3-D094FD141E64}">
      <dgm:prSet/>
      <dgm:spPr/>
      <dgm:t>
        <a:bodyPr/>
        <a:lstStyle/>
        <a:p>
          <a:r>
            <a:rPr lang="en-US"/>
            <a:t>Receive JSON response (list of launches)</a:t>
          </a:r>
        </a:p>
      </dgm:t>
    </dgm:pt>
    <dgm:pt modelId="{749E1124-B486-49A1-8ED0-06B9114A2D60}" type="parTrans" cxnId="{415F52BA-2205-473A-9336-99D9C2BA681A}">
      <dgm:prSet/>
      <dgm:spPr/>
      <dgm:t>
        <a:bodyPr/>
        <a:lstStyle/>
        <a:p>
          <a:endParaRPr lang="en-US"/>
        </a:p>
      </dgm:t>
    </dgm:pt>
    <dgm:pt modelId="{A5C25868-C7E6-45A4-9E33-685FE06B538B}" type="sibTrans" cxnId="{415F52BA-2205-473A-9336-99D9C2BA681A}">
      <dgm:prSet/>
      <dgm:spPr/>
      <dgm:t>
        <a:bodyPr/>
        <a:lstStyle/>
        <a:p>
          <a:endParaRPr lang="en-US"/>
        </a:p>
      </dgm:t>
    </dgm:pt>
    <dgm:pt modelId="{95066430-58B7-41B9-BEE7-0449569C0C83}">
      <dgm:prSet/>
      <dgm:spPr/>
      <dgm:t>
        <a:bodyPr/>
        <a:lstStyle/>
        <a:p>
          <a:r>
            <a:rPr lang="en-US"/>
            <a:t>Parse JSON → Normalize with json_normalize</a:t>
          </a:r>
        </a:p>
      </dgm:t>
    </dgm:pt>
    <dgm:pt modelId="{F1C8D90C-E47D-43F5-9AF7-2B78091015E0}" type="parTrans" cxnId="{70C7311B-55CC-4044-B747-2E3791641A3F}">
      <dgm:prSet/>
      <dgm:spPr/>
      <dgm:t>
        <a:bodyPr/>
        <a:lstStyle/>
        <a:p>
          <a:endParaRPr lang="en-US"/>
        </a:p>
      </dgm:t>
    </dgm:pt>
    <dgm:pt modelId="{2F370C8A-E992-4E57-BBA0-818C4DD900D0}" type="sibTrans" cxnId="{70C7311B-55CC-4044-B747-2E3791641A3F}">
      <dgm:prSet/>
      <dgm:spPr/>
      <dgm:t>
        <a:bodyPr/>
        <a:lstStyle/>
        <a:p>
          <a:endParaRPr lang="en-US"/>
        </a:p>
      </dgm:t>
    </dgm:pt>
    <dgm:pt modelId="{0B209A31-6381-4EE2-B7E5-2E09DB18CCD6}">
      <dgm:prSet/>
      <dgm:spPr/>
      <dgm:t>
        <a:bodyPr/>
        <a:lstStyle/>
        <a:p>
          <a:r>
            <a:rPr lang="en-US"/>
            <a:t>Loop through related IDs  Call other endpoints (/rockets, /payloads)</a:t>
          </a:r>
        </a:p>
      </dgm:t>
    </dgm:pt>
    <dgm:pt modelId="{A5B58C88-A896-485E-A24A-847CE67CCF10}" type="parTrans" cxnId="{0B047D94-D0F5-43BF-B8C0-2BE22344E8FE}">
      <dgm:prSet/>
      <dgm:spPr/>
      <dgm:t>
        <a:bodyPr/>
        <a:lstStyle/>
        <a:p>
          <a:endParaRPr lang="en-US"/>
        </a:p>
      </dgm:t>
    </dgm:pt>
    <dgm:pt modelId="{BAC86F91-FE1B-4ED7-9D29-C19774B48E52}" type="sibTrans" cxnId="{0B047D94-D0F5-43BF-B8C0-2BE22344E8FE}">
      <dgm:prSet/>
      <dgm:spPr/>
      <dgm:t>
        <a:bodyPr/>
        <a:lstStyle/>
        <a:p>
          <a:endParaRPr lang="en-US"/>
        </a:p>
      </dgm:t>
    </dgm:pt>
    <dgm:pt modelId="{6F6F33DE-086D-4E11-AAD2-024C4DDE42FB}">
      <dgm:prSet/>
      <dgm:spPr/>
      <dgm:t>
        <a:bodyPr/>
        <a:lstStyle/>
        <a:p>
          <a:r>
            <a:rPr lang="en-US"/>
            <a:t>Combine data into single DataFrame</a:t>
          </a:r>
        </a:p>
      </dgm:t>
    </dgm:pt>
    <dgm:pt modelId="{714A2493-64FD-4694-9017-33587FD933B0}" type="parTrans" cxnId="{50929C79-FDF6-4388-84E1-F3A3DA959DFF}">
      <dgm:prSet/>
      <dgm:spPr/>
      <dgm:t>
        <a:bodyPr/>
        <a:lstStyle/>
        <a:p>
          <a:endParaRPr lang="en-US"/>
        </a:p>
      </dgm:t>
    </dgm:pt>
    <dgm:pt modelId="{7B2505B5-FF4C-4914-8B25-C726049B57F0}" type="sibTrans" cxnId="{50929C79-FDF6-4388-84E1-F3A3DA959DFF}">
      <dgm:prSet/>
      <dgm:spPr/>
      <dgm:t>
        <a:bodyPr/>
        <a:lstStyle/>
        <a:p>
          <a:endParaRPr lang="en-US"/>
        </a:p>
      </dgm:t>
    </dgm:pt>
    <dgm:pt modelId="{EEC43FFF-9853-49D6-920B-1A3C0F1170AB}">
      <dgm:prSet/>
      <dgm:spPr/>
      <dgm:t>
        <a:bodyPr/>
        <a:lstStyle/>
        <a:p>
          <a:r>
            <a:rPr lang="en-US"/>
            <a:t>Filter for Falcon 9 only</a:t>
          </a:r>
        </a:p>
      </dgm:t>
    </dgm:pt>
    <dgm:pt modelId="{DB81C32D-A7DD-4186-9CF8-54BE3AF71E9E}" type="parTrans" cxnId="{EF20EC5B-A7AC-43D1-8097-DED3CB9C42C8}">
      <dgm:prSet/>
      <dgm:spPr/>
      <dgm:t>
        <a:bodyPr/>
        <a:lstStyle/>
        <a:p>
          <a:endParaRPr lang="en-US"/>
        </a:p>
      </dgm:t>
    </dgm:pt>
    <dgm:pt modelId="{8659394C-A366-46E0-BA95-6E1137A4A0B1}" type="sibTrans" cxnId="{EF20EC5B-A7AC-43D1-8097-DED3CB9C42C8}">
      <dgm:prSet/>
      <dgm:spPr/>
      <dgm:t>
        <a:bodyPr/>
        <a:lstStyle/>
        <a:p>
          <a:endParaRPr lang="en-US"/>
        </a:p>
      </dgm:t>
    </dgm:pt>
    <dgm:pt modelId="{3AD7C59B-8D05-4F1C-B218-B48EE2F3C768}">
      <dgm:prSet/>
      <dgm:spPr/>
      <dgm:t>
        <a:bodyPr/>
        <a:lstStyle/>
        <a:p>
          <a:r>
            <a:rPr lang="en-US"/>
            <a:t>Handle NULL values (e.g., payload mass)</a:t>
          </a:r>
        </a:p>
      </dgm:t>
    </dgm:pt>
    <dgm:pt modelId="{A692212F-A534-405A-BE3D-4373F68F85C3}" type="parTrans" cxnId="{F2E30515-136E-4ECB-A859-0534B81E5801}">
      <dgm:prSet/>
      <dgm:spPr/>
      <dgm:t>
        <a:bodyPr/>
        <a:lstStyle/>
        <a:p>
          <a:endParaRPr lang="en-US"/>
        </a:p>
      </dgm:t>
    </dgm:pt>
    <dgm:pt modelId="{C92658ED-DAA5-49A0-BCE3-01905C46BAA2}" type="sibTrans" cxnId="{F2E30515-136E-4ECB-A859-0534B81E5801}">
      <dgm:prSet/>
      <dgm:spPr/>
      <dgm:t>
        <a:bodyPr/>
        <a:lstStyle/>
        <a:p>
          <a:endParaRPr lang="en-US"/>
        </a:p>
      </dgm:t>
    </dgm:pt>
    <dgm:pt modelId="{4822516E-B591-45FA-92BB-B2594813DA6A}">
      <dgm:prSet/>
      <dgm:spPr/>
      <dgm:t>
        <a:bodyPr/>
        <a:lstStyle/>
        <a:p>
          <a:r>
            <a:rPr lang="en-US"/>
            <a:t>Final Cleaned Dataset</a:t>
          </a:r>
        </a:p>
      </dgm:t>
    </dgm:pt>
    <dgm:pt modelId="{3D547963-8992-469C-B38E-48205ABB970D}" type="parTrans" cxnId="{0F956C66-2C96-4188-BE00-EE9EEB3834B9}">
      <dgm:prSet/>
      <dgm:spPr/>
      <dgm:t>
        <a:bodyPr/>
        <a:lstStyle/>
        <a:p>
          <a:endParaRPr lang="en-US"/>
        </a:p>
      </dgm:t>
    </dgm:pt>
    <dgm:pt modelId="{7C84296F-70DB-4B99-BC75-10CDBBFCFF56}" type="sibTrans" cxnId="{0F956C66-2C96-4188-BE00-EE9EEB3834B9}">
      <dgm:prSet/>
      <dgm:spPr/>
      <dgm:t>
        <a:bodyPr/>
        <a:lstStyle/>
        <a:p>
          <a:endParaRPr lang="en-US"/>
        </a:p>
      </dgm:t>
    </dgm:pt>
    <dgm:pt modelId="{9E95AC16-4896-418B-80CD-9068ADDA454D}" type="pres">
      <dgm:prSet presAssocID="{07C9BFE3-F6B1-4E65-AE10-6B5A1A8C7BB5}" presName="Name0" presStyleCnt="0">
        <dgm:presLayoutVars>
          <dgm:dir/>
          <dgm:resizeHandles val="exact"/>
        </dgm:presLayoutVars>
      </dgm:prSet>
      <dgm:spPr/>
    </dgm:pt>
    <dgm:pt modelId="{8ED384D3-60F3-479D-818E-000BEBC99A6C}" type="pres">
      <dgm:prSet presAssocID="{04435250-340D-4A2A-8F61-25CCD3DA50A2}" presName="node" presStyleLbl="node1" presStyleIdx="0" presStyleCnt="9">
        <dgm:presLayoutVars>
          <dgm:bulletEnabled val="1"/>
        </dgm:presLayoutVars>
      </dgm:prSet>
      <dgm:spPr/>
    </dgm:pt>
    <dgm:pt modelId="{63DEA5B9-F277-44D4-A4E0-C5661C3C675C}" type="pres">
      <dgm:prSet presAssocID="{194AD5DC-6877-4AB5-8063-ACDB19499B72}" presName="sibTrans" presStyleLbl="sibTrans1D1" presStyleIdx="0" presStyleCnt="8"/>
      <dgm:spPr/>
    </dgm:pt>
    <dgm:pt modelId="{5B38F536-C8DB-4488-AB7F-9A710B3C9EB3}" type="pres">
      <dgm:prSet presAssocID="{194AD5DC-6877-4AB5-8063-ACDB19499B72}" presName="connectorText" presStyleLbl="sibTrans1D1" presStyleIdx="0" presStyleCnt="8"/>
      <dgm:spPr/>
    </dgm:pt>
    <dgm:pt modelId="{D38A9C29-6EA0-4290-8132-ADE02059D924}" type="pres">
      <dgm:prSet presAssocID="{54A2C297-E898-4E57-A9FA-A63FE03F5370}" presName="node" presStyleLbl="node1" presStyleIdx="1" presStyleCnt="9">
        <dgm:presLayoutVars>
          <dgm:bulletEnabled val="1"/>
        </dgm:presLayoutVars>
      </dgm:prSet>
      <dgm:spPr/>
    </dgm:pt>
    <dgm:pt modelId="{4BBB50FE-303F-4835-9B49-703165A517D8}" type="pres">
      <dgm:prSet presAssocID="{4A7E369D-E4B0-4A82-BEC1-CE68A9BC9DE7}" presName="sibTrans" presStyleLbl="sibTrans1D1" presStyleIdx="1" presStyleCnt="8"/>
      <dgm:spPr/>
    </dgm:pt>
    <dgm:pt modelId="{73B4E9A4-D431-4170-B96F-A56A1B6DA126}" type="pres">
      <dgm:prSet presAssocID="{4A7E369D-E4B0-4A82-BEC1-CE68A9BC9DE7}" presName="connectorText" presStyleLbl="sibTrans1D1" presStyleIdx="1" presStyleCnt="8"/>
      <dgm:spPr/>
    </dgm:pt>
    <dgm:pt modelId="{93A673D5-7567-499F-80BC-FF58F2B4AD74}" type="pres">
      <dgm:prSet presAssocID="{CEB611E2-8827-4374-96B3-D094FD141E64}" presName="node" presStyleLbl="node1" presStyleIdx="2" presStyleCnt="9">
        <dgm:presLayoutVars>
          <dgm:bulletEnabled val="1"/>
        </dgm:presLayoutVars>
      </dgm:prSet>
      <dgm:spPr/>
    </dgm:pt>
    <dgm:pt modelId="{39ED1B9B-82FE-4299-BEE8-EFF87850C162}" type="pres">
      <dgm:prSet presAssocID="{A5C25868-C7E6-45A4-9E33-685FE06B538B}" presName="sibTrans" presStyleLbl="sibTrans1D1" presStyleIdx="2" presStyleCnt="8"/>
      <dgm:spPr/>
    </dgm:pt>
    <dgm:pt modelId="{E7B060EB-6CB6-4D0C-ABAB-3866B345EE2C}" type="pres">
      <dgm:prSet presAssocID="{A5C25868-C7E6-45A4-9E33-685FE06B538B}" presName="connectorText" presStyleLbl="sibTrans1D1" presStyleIdx="2" presStyleCnt="8"/>
      <dgm:spPr/>
    </dgm:pt>
    <dgm:pt modelId="{4C4F9BD1-3366-415A-BEB9-9FF20B844FFE}" type="pres">
      <dgm:prSet presAssocID="{95066430-58B7-41B9-BEE7-0449569C0C83}" presName="node" presStyleLbl="node1" presStyleIdx="3" presStyleCnt="9">
        <dgm:presLayoutVars>
          <dgm:bulletEnabled val="1"/>
        </dgm:presLayoutVars>
      </dgm:prSet>
      <dgm:spPr/>
    </dgm:pt>
    <dgm:pt modelId="{85FD7E16-1E49-42BD-A243-AE297ECC541A}" type="pres">
      <dgm:prSet presAssocID="{2F370C8A-E992-4E57-BBA0-818C4DD900D0}" presName="sibTrans" presStyleLbl="sibTrans1D1" presStyleIdx="3" presStyleCnt="8"/>
      <dgm:spPr/>
    </dgm:pt>
    <dgm:pt modelId="{8373457C-CFD5-4C3C-B7A1-E75B28876796}" type="pres">
      <dgm:prSet presAssocID="{2F370C8A-E992-4E57-BBA0-818C4DD900D0}" presName="connectorText" presStyleLbl="sibTrans1D1" presStyleIdx="3" presStyleCnt="8"/>
      <dgm:spPr/>
    </dgm:pt>
    <dgm:pt modelId="{A0D7FC92-AD69-47A3-8D93-253476AF690B}" type="pres">
      <dgm:prSet presAssocID="{0B209A31-6381-4EE2-B7E5-2E09DB18CCD6}" presName="node" presStyleLbl="node1" presStyleIdx="4" presStyleCnt="9">
        <dgm:presLayoutVars>
          <dgm:bulletEnabled val="1"/>
        </dgm:presLayoutVars>
      </dgm:prSet>
      <dgm:spPr/>
    </dgm:pt>
    <dgm:pt modelId="{20995C24-CBA7-4413-BAEA-481130040453}" type="pres">
      <dgm:prSet presAssocID="{BAC86F91-FE1B-4ED7-9D29-C19774B48E52}" presName="sibTrans" presStyleLbl="sibTrans1D1" presStyleIdx="4" presStyleCnt="8"/>
      <dgm:spPr/>
    </dgm:pt>
    <dgm:pt modelId="{AB3B34AC-C4D0-4C2B-9069-A63296AD2F6B}" type="pres">
      <dgm:prSet presAssocID="{BAC86F91-FE1B-4ED7-9D29-C19774B48E52}" presName="connectorText" presStyleLbl="sibTrans1D1" presStyleIdx="4" presStyleCnt="8"/>
      <dgm:spPr/>
    </dgm:pt>
    <dgm:pt modelId="{E9B62063-33D9-4E62-9100-CE0D40771758}" type="pres">
      <dgm:prSet presAssocID="{6F6F33DE-086D-4E11-AAD2-024C4DDE42FB}" presName="node" presStyleLbl="node1" presStyleIdx="5" presStyleCnt="9">
        <dgm:presLayoutVars>
          <dgm:bulletEnabled val="1"/>
        </dgm:presLayoutVars>
      </dgm:prSet>
      <dgm:spPr/>
    </dgm:pt>
    <dgm:pt modelId="{C4F6BF73-206B-4BEA-9825-8FC4CF4A40EE}" type="pres">
      <dgm:prSet presAssocID="{7B2505B5-FF4C-4914-8B25-C726049B57F0}" presName="sibTrans" presStyleLbl="sibTrans1D1" presStyleIdx="5" presStyleCnt="8"/>
      <dgm:spPr/>
    </dgm:pt>
    <dgm:pt modelId="{0E1350DF-062C-40F7-B5A4-400E225F70FA}" type="pres">
      <dgm:prSet presAssocID="{7B2505B5-FF4C-4914-8B25-C726049B57F0}" presName="connectorText" presStyleLbl="sibTrans1D1" presStyleIdx="5" presStyleCnt="8"/>
      <dgm:spPr/>
    </dgm:pt>
    <dgm:pt modelId="{88052DB7-5A34-48F7-B3BF-A66DCBA8C2CD}" type="pres">
      <dgm:prSet presAssocID="{EEC43FFF-9853-49D6-920B-1A3C0F1170AB}" presName="node" presStyleLbl="node1" presStyleIdx="6" presStyleCnt="9">
        <dgm:presLayoutVars>
          <dgm:bulletEnabled val="1"/>
        </dgm:presLayoutVars>
      </dgm:prSet>
      <dgm:spPr/>
    </dgm:pt>
    <dgm:pt modelId="{6C6FFFAF-F8F2-43A2-842C-D5E2BD0D3DC0}" type="pres">
      <dgm:prSet presAssocID="{8659394C-A366-46E0-BA95-6E1137A4A0B1}" presName="sibTrans" presStyleLbl="sibTrans1D1" presStyleIdx="6" presStyleCnt="8"/>
      <dgm:spPr/>
    </dgm:pt>
    <dgm:pt modelId="{247E1F7D-E109-46DC-B550-D37C19DEFF50}" type="pres">
      <dgm:prSet presAssocID="{8659394C-A366-46E0-BA95-6E1137A4A0B1}" presName="connectorText" presStyleLbl="sibTrans1D1" presStyleIdx="6" presStyleCnt="8"/>
      <dgm:spPr/>
    </dgm:pt>
    <dgm:pt modelId="{38E2446E-7115-4EAC-9861-34E99C419BB9}" type="pres">
      <dgm:prSet presAssocID="{3AD7C59B-8D05-4F1C-B218-B48EE2F3C768}" presName="node" presStyleLbl="node1" presStyleIdx="7" presStyleCnt="9">
        <dgm:presLayoutVars>
          <dgm:bulletEnabled val="1"/>
        </dgm:presLayoutVars>
      </dgm:prSet>
      <dgm:spPr/>
    </dgm:pt>
    <dgm:pt modelId="{B49B89E4-B7CB-4FAC-B6E5-28575724C76D}" type="pres">
      <dgm:prSet presAssocID="{C92658ED-DAA5-49A0-BCE3-01905C46BAA2}" presName="sibTrans" presStyleLbl="sibTrans1D1" presStyleIdx="7" presStyleCnt="8"/>
      <dgm:spPr/>
    </dgm:pt>
    <dgm:pt modelId="{25B8FCFF-8AEF-453A-B4F0-A213CE8B6504}" type="pres">
      <dgm:prSet presAssocID="{C92658ED-DAA5-49A0-BCE3-01905C46BAA2}" presName="connectorText" presStyleLbl="sibTrans1D1" presStyleIdx="7" presStyleCnt="8"/>
      <dgm:spPr/>
    </dgm:pt>
    <dgm:pt modelId="{AB0CC72C-C0C9-48F6-A7EB-F4EE54D2879D}" type="pres">
      <dgm:prSet presAssocID="{4822516E-B591-45FA-92BB-B2594813DA6A}" presName="node" presStyleLbl="node1" presStyleIdx="8" presStyleCnt="9">
        <dgm:presLayoutVars>
          <dgm:bulletEnabled val="1"/>
        </dgm:presLayoutVars>
      </dgm:prSet>
      <dgm:spPr/>
    </dgm:pt>
  </dgm:ptLst>
  <dgm:cxnLst>
    <dgm:cxn modelId="{55640F05-8FF7-4AE9-9EF1-4BF67E6EF460}" type="presOf" srcId="{194AD5DC-6877-4AB5-8063-ACDB19499B72}" destId="{5B38F536-C8DB-4488-AB7F-9A710B3C9EB3}" srcOrd="1" destOrd="0" presId="urn:microsoft.com/office/officeart/2016/7/layout/RepeatingBendingProcessNew"/>
    <dgm:cxn modelId="{31BCB107-BA55-45A6-B1B2-2B137FCB28E1}" type="presOf" srcId="{4A7E369D-E4B0-4A82-BEC1-CE68A9BC9DE7}" destId="{73B4E9A4-D431-4170-B96F-A56A1B6DA126}" srcOrd="1" destOrd="0" presId="urn:microsoft.com/office/officeart/2016/7/layout/RepeatingBendingProcessNew"/>
    <dgm:cxn modelId="{526B7F0A-0A03-4A50-9FAE-03CB61A2DEB9}" type="presOf" srcId="{CEB611E2-8827-4374-96B3-D094FD141E64}" destId="{93A673D5-7567-499F-80BC-FF58F2B4AD74}" srcOrd="0" destOrd="0" presId="urn:microsoft.com/office/officeart/2016/7/layout/RepeatingBendingProcessNew"/>
    <dgm:cxn modelId="{F2E30515-136E-4ECB-A859-0534B81E5801}" srcId="{07C9BFE3-F6B1-4E65-AE10-6B5A1A8C7BB5}" destId="{3AD7C59B-8D05-4F1C-B218-B48EE2F3C768}" srcOrd="7" destOrd="0" parTransId="{A692212F-A534-405A-BE3D-4373F68F85C3}" sibTransId="{C92658ED-DAA5-49A0-BCE3-01905C46BAA2}"/>
    <dgm:cxn modelId="{007CAA1A-7410-44A0-B9C9-B5AB5B1D7784}" type="presOf" srcId="{95066430-58B7-41B9-BEE7-0449569C0C83}" destId="{4C4F9BD1-3366-415A-BEB9-9FF20B844FFE}" srcOrd="0" destOrd="0" presId="urn:microsoft.com/office/officeart/2016/7/layout/RepeatingBendingProcessNew"/>
    <dgm:cxn modelId="{70C7311B-55CC-4044-B747-2E3791641A3F}" srcId="{07C9BFE3-F6B1-4E65-AE10-6B5A1A8C7BB5}" destId="{95066430-58B7-41B9-BEE7-0449569C0C83}" srcOrd="3" destOrd="0" parTransId="{F1C8D90C-E47D-43F5-9AF7-2B78091015E0}" sibTransId="{2F370C8A-E992-4E57-BBA0-818C4DD900D0}"/>
    <dgm:cxn modelId="{0A3B2D26-C3D0-4ABA-BD58-6CE057B88426}" type="presOf" srcId="{EEC43FFF-9853-49D6-920B-1A3C0F1170AB}" destId="{88052DB7-5A34-48F7-B3BF-A66DCBA8C2CD}" srcOrd="0" destOrd="0" presId="urn:microsoft.com/office/officeart/2016/7/layout/RepeatingBendingProcessNew"/>
    <dgm:cxn modelId="{EF11D82E-0CB4-4603-B8E7-F02D64DFA73C}" type="presOf" srcId="{194AD5DC-6877-4AB5-8063-ACDB19499B72}" destId="{63DEA5B9-F277-44D4-A4E0-C5661C3C675C}" srcOrd="0" destOrd="0" presId="urn:microsoft.com/office/officeart/2016/7/layout/RepeatingBendingProcessNew"/>
    <dgm:cxn modelId="{EF20EC5B-A7AC-43D1-8097-DED3CB9C42C8}" srcId="{07C9BFE3-F6B1-4E65-AE10-6B5A1A8C7BB5}" destId="{EEC43FFF-9853-49D6-920B-1A3C0F1170AB}" srcOrd="6" destOrd="0" parTransId="{DB81C32D-A7DD-4186-9CF8-54BE3AF71E9E}" sibTransId="{8659394C-A366-46E0-BA95-6E1137A4A0B1}"/>
    <dgm:cxn modelId="{0FE21E42-8F88-41B1-8A72-6C2B51BEEB14}" type="presOf" srcId="{54A2C297-E898-4E57-A9FA-A63FE03F5370}" destId="{D38A9C29-6EA0-4290-8132-ADE02059D924}" srcOrd="0" destOrd="0" presId="urn:microsoft.com/office/officeart/2016/7/layout/RepeatingBendingProcessNew"/>
    <dgm:cxn modelId="{0AB06544-3CE3-4A9A-BCC8-7BA0282DA442}" type="presOf" srcId="{C92658ED-DAA5-49A0-BCE3-01905C46BAA2}" destId="{B49B89E4-B7CB-4FAC-B6E5-28575724C76D}" srcOrd="0" destOrd="0" presId="urn:microsoft.com/office/officeart/2016/7/layout/RepeatingBendingProcessNew"/>
    <dgm:cxn modelId="{90DED344-A913-4661-A22C-614694610D9A}" type="presOf" srcId="{8659394C-A366-46E0-BA95-6E1137A4A0B1}" destId="{247E1F7D-E109-46DC-B550-D37C19DEFF50}" srcOrd="1" destOrd="0" presId="urn:microsoft.com/office/officeart/2016/7/layout/RepeatingBendingProcessNew"/>
    <dgm:cxn modelId="{0F956C66-2C96-4188-BE00-EE9EEB3834B9}" srcId="{07C9BFE3-F6B1-4E65-AE10-6B5A1A8C7BB5}" destId="{4822516E-B591-45FA-92BB-B2594813DA6A}" srcOrd="8" destOrd="0" parTransId="{3D547963-8992-469C-B38E-48205ABB970D}" sibTransId="{7C84296F-70DB-4B99-BC75-10CDBBFCFF56}"/>
    <dgm:cxn modelId="{02DCC346-7D23-4628-80F5-5E3EEEA673B7}" type="presOf" srcId="{BAC86F91-FE1B-4ED7-9D29-C19774B48E52}" destId="{20995C24-CBA7-4413-BAEA-481130040453}" srcOrd="0" destOrd="0" presId="urn:microsoft.com/office/officeart/2016/7/layout/RepeatingBendingProcessNew"/>
    <dgm:cxn modelId="{9526044D-1716-4BA0-A362-B30C24465C23}" type="presOf" srcId="{2F370C8A-E992-4E57-BBA0-818C4DD900D0}" destId="{85FD7E16-1E49-42BD-A243-AE297ECC541A}" srcOrd="0" destOrd="0" presId="urn:microsoft.com/office/officeart/2016/7/layout/RepeatingBendingProcessNew"/>
    <dgm:cxn modelId="{69DAB272-2433-4796-8160-8AFD7A46D6BE}" type="presOf" srcId="{C92658ED-DAA5-49A0-BCE3-01905C46BAA2}" destId="{25B8FCFF-8AEF-453A-B4F0-A213CE8B6504}" srcOrd="1" destOrd="0" presId="urn:microsoft.com/office/officeart/2016/7/layout/RepeatingBendingProcessNew"/>
    <dgm:cxn modelId="{97BFDD76-254E-4773-99A4-1819D28B9653}" type="presOf" srcId="{04435250-340D-4A2A-8F61-25CCD3DA50A2}" destId="{8ED384D3-60F3-479D-818E-000BEBC99A6C}" srcOrd="0" destOrd="0" presId="urn:microsoft.com/office/officeart/2016/7/layout/RepeatingBendingProcessNew"/>
    <dgm:cxn modelId="{CDB7EE77-8A25-423C-A21F-5B4587DD06EE}" type="presOf" srcId="{4A7E369D-E4B0-4A82-BEC1-CE68A9BC9DE7}" destId="{4BBB50FE-303F-4835-9B49-703165A517D8}" srcOrd="0" destOrd="0" presId="urn:microsoft.com/office/officeart/2016/7/layout/RepeatingBendingProcessNew"/>
    <dgm:cxn modelId="{50929C79-FDF6-4388-84E1-F3A3DA959DFF}" srcId="{07C9BFE3-F6B1-4E65-AE10-6B5A1A8C7BB5}" destId="{6F6F33DE-086D-4E11-AAD2-024C4DDE42FB}" srcOrd="5" destOrd="0" parTransId="{714A2493-64FD-4694-9017-33587FD933B0}" sibTransId="{7B2505B5-FF4C-4914-8B25-C726049B57F0}"/>
    <dgm:cxn modelId="{9260B559-C5A0-44A8-9FAF-93DD83D853F7}" type="presOf" srcId="{7B2505B5-FF4C-4914-8B25-C726049B57F0}" destId="{C4F6BF73-206B-4BEA-9825-8FC4CF4A40EE}" srcOrd="0" destOrd="0" presId="urn:microsoft.com/office/officeart/2016/7/layout/RepeatingBendingProcessNew"/>
    <dgm:cxn modelId="{FAE0997A-525C-453C-A880-C5332834A25F}" type="presOf" srcId="{7B2505B5-FF4C-4914-8B25-C726049B57F0}" destId="{0E1350DF-062C-40F7-B5A4-400E225F70FA}" srcOrd="1" destOrd="0" presId="urn:microsoft.com/office/officeart/2016/7/layout/RepeatingBendingProcessNew"/>
    <dgm:cxn modelId="{3DE2617C-0490-40DB-AD61-DC08239A0C86}" srcId="{07C9BFE3-F6B1-4E65-AE10-6B5A1A8C7BB5}" destId="{54A2C297-E898-4E57-A9FA-A63FE03F5370}" srcOrd="1" destOrd="0" parTransId="{26945586-8374-45BE-A8B0-1B03ACCDF45D}" sibTransId="{4A7E369D-E4B0-4A82-BEC1-CE68A9BC9DE7}"/>
    <dgm:cxn modelId="{942F8483-04A4-44D2-8349-9F39C4DAA5AE}" type="presOf" srcId="{0B209A31-6381-4EE2-B7E5-2E09DB18CCD6}" destId="{A0D7FC92-AD69-47A3-8D93-253476AF690B}" srcOrd="0" destOrd="0" presId="urn:microsoft.com/office/officeart/2016/7/layout/RepeatingBendingProcessNew"/>
    <dgm:cxn modelId="{BE959284-F81A-4F13-9DFB-02A89A239F1D}" type="presOf" srcId="{3AD7C59B-8D05-4F1C-B218-B48EE2F3C768}" destId="{38E2446E-7115-4EAC-9861-34E99C419BB9}" srcOrd="0" destOrd="0" presId="urn:microsoft.com/office/officeart/2016/7/layout/RepeatingBendingProcessNew"/>
    <dgm:cxn modelId="{422C518E-90F7-4EF4-81C9-F12196BE552B}" type="presOf" srcId="{BAC86F91-FE1B-4ED7-9D29-C19774B48E52}" destId="{AB3B34AC-C4D0-4C2B-9069-A63296AD2F6B}" srcOrd="1" destOrd="0" presId="urn:microsoft.com/office/officeart/2016/7/layout/RepeatingBendingProcessNew"/>
    <dgm:cxn modelId="{DB1B3C93-653D-457F-9B82-8FBC42E3287E}" type="presOf" srcId="{2F370C8A-E992-4E57-BBA0-818C4DD900D0}" destId="{8373457C-CFD5-4C3C-B7A1-E75B28876796}" srcOrd="1" destOrd="0" presId="urn:microsoft.com/office/officeart/2016/7/layout/RepeatingBendingProcessNew"/>
    <dgm:cxn modelId="{0B047D94-D0F5-43BF-B8C0-2BE22344E8FE}" srcId="{07C9BFE3-F6B1-4E65-AE10-6B5A1A8C7BB5}" destId="{0B209A31-6381-4EE2-B7E5-2E09DB18CCD6}" srcOrd="4" destOrd="0" parTransId="{A5B58C88-A896-485E-A24A-847CE67CCF10}" sibTransId="{BAC86F91-FE1B-4ED7-9D29-C19774B48E52}"/>
    <dgm:cxn modelId="{60DEBF99-967B-4894-9286-8B7E69E6BFA8}" type="presOf" srcId="{A5C25868-C7E6-45A4-9E33-685FE06B538B}" destId="{E7B060EB-6CB6-4D0C-ABAB-3866B345EE2C}" srcOrd="1" destOrd="0" presId="urn:microsoft.com/office/officeart/2016/7/layout/RepeatingBendingProcessNew"/>
    <dgm:cxn modelId="{91ACB69D-A02B-46F7-8A09-4284AF84B3F0}" srcId="{07C9BFE3-F6B1-4E65-AE10-6B5A1A8C7BB5}" destId="{04435250-340D-4A2A-8F61-25CCD3DA50A2}" srcOrd="0" destOrd="0" parTransId="{6D9E77F5-EF87-45BA-9413-F79D71AC9EBF}" sibTransId="{194AD5DC-6877-4AB5-8063-ACDB19499B72}"/>
    <dgm:cxn modelId="{AEE4E4A7-FFE6-4193-A860-B47E1F3B816F}" type="presOf" srcId="{4822516E-B591-45FA-92BB-B2594813DA6A}" destId="{AB0CC72C-C0C9-48F6-A7EB-F4EE54D2879D}" srcOrd="0" destOrd="0" presId="urn:microsoft.com/office/officeart/2016/7/layout/RepeatingBendingProcessNew"/>
    <dgm:cxn modelId="{FA885AB4-EF5A-4C3A-8E56-B124494BF230}" type="presOf" srcId="{07C9BFE3-F6B1-4E65-AE10-6B5A1A8C7BB5}" destId="{9E95AC16-4896-418B-80CD-9068ADDA454D}" srcOrd="0" destOrd="0" presId="urn:microsoft.com/office/officeart/2016/7/layout/RepeatingBendingProcessNew"/>
    <dgm:cxn modelId="{415F52BA-2205-473A-9336-99D9C2BA681A}" srcId="{07C9BFE3-F6B1-4E65-AE10-6B5A1A8C7BB5}" destId="{CEB611E2-8827-4374-96B3-D094FD141E64}" srcOrd="2" destOrd="0" parTransId="{749E1124-B486-49A1-8ED0-06B9114A2D60}" sibTransId="{A5C25868-C7E6-45A4-9E33-685FE06B538B}"/>
    <dgm:cxn modelId="{36AA61DC-F07D-4A37-81B9-6821ACE35D62}" type="presOf" srcId="{8659394C-A366-46E0-BA95-6E1137A4A0B1}" destId="{6C6FFFAF-F8F2-43A2-842C-D5E2BD0D3DC0}" srcOrd="0" destOrd="0" presId="urn:microsoft.com/office/officeart/2016/7/layout/RepeatingBendingProcessNew"/>
    <dgm:cxn modelId="{8D9ADBE4-2FC5-405D-9EF2-A8A1C01E9744}" type="presOf" srcId="{A5C25868-C7E6-45A4-9E33-685FE06B538B}" destId="{39ED1B9B-82FE-4299-BEE8-EFF87850C162}" srcOrd="0" destOrd="0" presId="urn:microsoft.com/office/officeart/2016/7/layout/RepeatingBendingProcessNew"/>
    <dgm:cxn modelId="{37B559E5-87F6-4556-BFE1-B98E11FF3C1F}" type="presOf" srcId="{6F6F33DE-086D-4E11-AAD2-024C4DDE42FB}" destId="{E9B62063-33D9-4E62-9100-CE0D40771758}" srcOrd="0" destOrd="0" presId="urn:microsoft.com/office/officeart/2016/7/layout/RepeatingBendingProcessNew"/>
    <dgm:cxn modelId="{D7DD6F0D-8457-46FF-8117-E1ACEC4D5CAC}" type="presParOf" srcId="{9E95AC16-4896-418B-80CD-9068ADDA454D}" destId="{8ED384D3-60F3-479D-818E-000BEBC99A6C}" srcOrd="0" destOrd="0" presId="urn:microsoft.com/office/officeart/2016/7/layout/RepeatingBendingProcessNew"/>
    <dgm:cxn modelId="{DD32BB82-9C50-46C5-99C7-72F597ED7C33}" type="presParOf" srcId="{9E95AC16-4896-418B-80CD-9068ADDA454D}" destId="{63DEA5B9-F277-44D4-A4E0-C5661C3C675C}" srcOrd="1" destOrd="0" presId="urn:microsoft.com/office/officeart/2016/7/layout/RepeatingBendingProcessNew"/>
    <dgm:cxn modelId="{4160FF6C-2274-4F6A-B392-EEFCF7B4749F}" type="presParOf" srcId="{63DEA5B9-F277-44D4-A4E0-C5661C3C675C}" destId="{5B38F536-C8DB-4488-AB7F-9A710B3C9EB3}" srcOrd="0" destOrd="0" presId="urn:microsoft.com/office/officeart/2016/7/layout/RepeatingBendingProcessNew"/>
    <dgm:cxn modelId="{B8311836-4E5A-4B84-9CD0-F60AEBDA338B}" type="presParOf" srcId="{9E95AC16-4896-418B-80CD-9068ADDA454D}" destId="{D38A9C29-6EA0-4290-8132-ADE02059D924}" srcOrd="2" destOrd="0" presId="urn:microsoft.com/office/officeart/2016/7/layout/RepeatingBendingProcessNew"/>
    <dgm:cxn modelId="{0C144CC0-3863-49CA-961D-D5DDFC01DEC0}" type="presParOf" srcId="{9E95AC16-4896-418B-80CD-9068ADDA454D}" destId="{4BBB50FE-303F-4835-9B49-703165A517D8}" srcOrd="3" destOrd="0" presId="urn:microsoft.com/office/officeart/2016/7/layout/RepeatingBendingProcessNew"/>
    <dgm:cxn modelId="{2A59E6C1-F465-4754-B858-32476753999B}" type="presParOf" srcId="{4BBB50FE-303F-4835-9B49-703165A517D8}" destId="{73B4E9A4-D431-4170-B96F-A56A1B6DA126}" srcOrd="0" destOrd="0" presId="urn:microsoft.com/office/officeart/2016/7/layout/RepeatingBendingProcessNew"/>
    <dgm:cxn modelId="{7CD968C9-573F-4BBE-8C60-F9511AC30E21}" type="presParOf" srcId="{9E95AC16-4896-418B-80CD-9068ADDA454D}" destId="{93A673D5-7567-499F-80BC-FF58F2B4AD74}" srcOrd="4" destOrd="0" presId="urn:microsoft.com/office/officeart/2016/7/layout/RepeatingBendingProcessNew"/>
    <dgm:cxn modelId="{4E66F17F-C035-4D44-A409-FC771CFC59A8}" type="presParOf" srcId="{9E95AC16-4896-418B-80CD-9068ADDA454D}" destId="{39ED1B9B-82FE-4299-BEE8-EFF87850C162}" srcOrd="5" destOrd="0" presId="urn:microsoft.com/office/officeart/2016/7/layout/RepeatingBendingProcessNew"/>
    <dgm:cxn modelId="{F5597A6F-C4A9-4077-A8EF-454DB51B1081}" type="presParOf" srcId="{39ED1B9B-82FE-4299-BEE8-EFF87850C162}" destId="{E7B060EB-6CB6-4D0C-ABAB-3866B345EE2C}" srcOrd="0" destOrd="0" presId="urn:microsoft.com/office/officeart/2016/7/layout/RepeatingBendingProcessNew"/>
    <dgm:cxn modelId="{62587F9D-6BEC-464E-B74F-D46207694436}" type="presParOf" srcId="{9E95AC16-4896-418B-80CD-9068ADDA454D}" destId="{4C4F9BD1-3366-415A-BEB9-9FF20B844FFE}" srcOrd="6" destOrd="0" presId="urn:microsoft.com/office/officeart/2016/7/layout/RepeatingBendingProcessNew"/>
    <dgm:cxn modelId="{6F7A1883-20E2-4C8D-928D-A49342E8B95F}" type="presParOf" srcId="{9E95AC16-4896-418B-80CD-9068ADDA454D}" destId="{85FD7E16-1E49-42BD-A243-AE297ECC541A}" srcOrd="7" destOrd="0" presId="urn:microsoft.com/office/officeart/2016/7/layout/RepeatingBendingProcessNew"/>
    <dgm:cxn modelId="{27EF38FF-2F7B-49BE-AF52-C3B3C02BF247}" type="presParOf" srcId="{85FD7E16-1E49-42BD-A243-AE297ECC541A}" destId="{8373457C-CFD5-4C3C-B7A1-E75B28876796}" srcOrd="0" destOrd="0" presId="urn:microsoft.com/office/officeart/2016/7/layout/RepeatingBendingProcessNew"/>
    <dgm:cxn modelId="{CA880514-7E28-4254-BBD6-5CB49226C8ED}" type="presParOf" srcId="{9E95AC16-4896-418B-80CD-9068ADDA454D}" destId="{A0D7FC92-AD69-47A3-8D93-253476AF690B}" srcOrd="8" destOrd="0" presId="urn:microsoft.com/office/officeart/2016/7/layout/RepeatingBendingProcessNew"/>
    <dgm:cxn modelId="{8764E00B-1CB0-433B-BD7D-BF7E031EECAE}" type="presParOf" srcId="{9E95AC16-4896-418B-80CD-9068ADDA454D}" destId="{20995C24-CBA7-4413-BAEA-481130040453}" srcOrd="9" destOrd="0" presId="urn:microsoft.com/office/officeart/2016/7/layout/RepeatingBendingProcessNew"/>
    <dgm:cxn modelId="{1D2600FE-8591-40B1-AC0A-2997FB49BC35}" type="presParOf" srcId="{20995C24-CBA7-4413-BAEA-481130040453}" destId="{AB3B34AC-C4D0-4C2B-9069-A63296AD2F6B}" srcOrd="0" destOrd="0" presId="urn:microsoft.com/office/officeart/2016/7/layout/RepeatingBendingProcessNew"/>
    <dgm:cxn modelId="{F489F03F-A1E6-4F59-82EA-B5D121324855}" type="presParOf" srcId="{9E95AC16-4896-418B-80CD-9068ADDA454D}" destId="{E9B62063-33D9-4E62-9100-CE0D40771758}" srcOrd="10" destOrd="0" presId="urn:microsoft.com/office/officeart/2016/7/layout/RepeatingBendingProcessNew"/>
    <dgm:cxn modelId="{CE361657-AE06-4D40-B7EC-C051C3085460}" type="presParOf" srcId="{9E95AC16-4896-418B-80CD-9068ADDA454D}" destId="{C4F6BF73-206B-4BEA-9825-8FC4CF4A40EE}" srcOrd="11" destOrd="0" presId="urn:microsoft.com/office/officeart/2016/7/layout/RepeatingBendingProcessNew"/>
    <dgm:cxn modelId="{F6725AB4-EF03-4A44-A5E7-1BCF821800ED}" type="presParOf" srcId="{C4F6BF73-206B-4BEA-9825-8FC4CF4A40EE}" destId="{0E1350DF-062C-40F7-B5A4-400E225F70FA}" srcOrd="0" destOrd="0" presId="urn:microsoft.com/office/officeart/2016/7/layout/RepeatingBendingProcessNew"/>
    <dgm:cxn modelId="{B3F82A59-D453-4258-B12A-C27575C5EC05}" type="presParOf" srcId="{9E95AC16-4896-418B-80CD-9068ADDA454D}" destId="{88052DB7-5A34-48F7-B3BF-A66DCBA8C2CD}" srcOrd="12" destOrd="0" presId="urn:microsoft.com/office/officeart/2016/7/layout/RepeatingBendingProcessNew"/>
    <dgm:cxn modelId="{432CEDED-7DDC-4AEB-87A5-2E6484E37173}" type="presParOf" srcId="{9E95AC16-4896-418B-80CD-9068ADDA454D}" destId="{6C6FFFAF-F8F2-43A2-842C-D5E2BD0D3DC0}" srcOrd="13" destOrd="0" presId="urn:microsoft.com/office/officeart/2016/7/layout/RepeatingBendingProcessNew"/>
    <dgm:cxn modelId="{2B6B0877-BCB9-4B79-A2FB-F9F83A580E96}" type="presParOf" srcId="{6C6FFFAF-F8F2-43A2-842C-D5E2BD0D3DC0}" destId="{247E1F7D-E109-46DC-B550-D37C19DEFF50}" srcOrd="0" destOrd="0" presId="urn:microsoft.com/office/officeart/2016/7/layout/RepeatingBendingProcessNew"/>
    <dgm:cxn modelId="{6A3B2091-5065-4142-93BB-66E5C95FC5E7}" type="presParOf" srcId="{9E95AC16-4896-418B-80CD-9068ADDA454D}" destId="{38E2446E-7115-4EAC-9861-34E99C419BB9}" srcOrd="14" destOrd="0" presId="urn:microsoft.com/office/officeart/2016/7/layout/RepeatingBendingProcessNew"/>
    <dgm:cxn modelId="{5D6D3A26-9850-498A-A199-6811C3754E8E}" type="presParOf" srcId="{9E95AC16-4896-418B-80CD-9068ADDA454D}" destId="{B49B89E4-B7CB-4FAC-B6E5-28575724C76D}" srcOrd="15" destOrd="0" presId="urn:microsoft.com/office/officeart/2016/7/layout/RepeatingBendingProcessNew"/>
    <dgm:cxn modelId="{58A91DD9-8ED6-4191-8EE9-10CE69583F0D}" type="presParOf" srcId="{B49B89E4-B7CB-4FAC-B6E5-28575724C76D}" destId="{25B8FCFF-8AEF-453A-B4F0-A213CE8B6504}" srcOrd="0" destOrd="0" presId="urn:microsoft.com/office/officeart/2016/7/layout/RepeatingBendingProcessNew"/>
    <dgm:cxn modelId="{31F6FB39-6153-4B29-855A-6823877C211B}" type="presParOf" srcId="{9E95AC16-4896-418B-80CD-9068ADDA454D}" destId="{AB0CC72C-C0C9-48F6-A7EB-F4EE54D2879D}" srcOrd="16" destOrd="0" presId="urn:microsoft.com/office/officeart/2016/7/layout/RepeatingBendingProcessNew"/>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72BACB2-02DD-4642-A907-59A808AA24EA}" type="doc">
      <dgm:prSet loTypeId="urn:microsoft.com/office/officeart/2016/7/layout/RepeatingBendingProcessNew" loCatId="process" qsTypeId="urn:microsoft.com/office/officeart/2005/8/quickstyle/simple1" qsCatId="simple" csTypeId="urn:microsoft.com/office/officeart/2005/8/colors/accent1_2" csCatId="accent1"/>
      <dgm:spPr/>
      <dgm:t>
        <a:bodyPr/>
        <a:lstStyle/>
        <a:p>
          <a:endParaRPr lang="en-US"/>
        </a:p>
      </dgm:t>
    </dgm:pt>
    <dgm:pt modelId="{F2D08F39-6AA0-448B-AA59-C32EB3CB29CF}">
      <dgm:prSet/>
      <dgm:spPr/>
      <dgm:t>
        <a:bodyPr/>
        <a:lstStyle/>
        <a:p>
          <a:r>
            <a:rPr lang="en-US"/>
            <a:t>Start</a:t>
          </a:r>
        </a:p>
      </dgm:t>
    </dgm:pt>
    <dgm:pt modelId="{531F9486-5CE4-4106-A077-E4C219D4E476}" type="parTrans" cxnId="{A58A31EA-5A4C-4026-BF10-771D9DA9B6C7}">
      <dgm:prSet/>
      <dgm:spPr/>
      <dgm:t>
        <a:bodyPr/>
        <a:lstStyle/>
        <a:p>
          <a:endParaRPr lang="en-US"/>
        </a:p>
      </dgm:t>
    </dgm:pt>
    <dgm:pt modelId="{1962FB8B-54B4-45F3-AE76-4517668378DC}" type="sibTrans" cxnId="{A58A31EA-5A4C-4026-BF10-771D9DA9B6C7}">
      <dgm:prSet/>
      <dgm:spPr/>
      <dgm:t>
        <a:bodyPr/>
        <a:lstStyle/>
        <a:p>
          <a:endParaRPr lang="en-US"/>
        </a:p>
      </dgm:t>
    </dgm:pt>
    <dgm:pt modelId="{C395F659-4F24-4301-99C4-1128E0B661E5}">
      <dgm:prSet/>
      <dgm:spPr/>
      <dgm:t>
        <a:bodyPr/>
        <a:lstStyle/>
        <a:p>
          <a:r>
            <a:rPr lang="en-US"/>
            <a:t>Send GET request to Wikipedia page (using requests library)</a:t>
          </a:r>
        </a:p>
      </dgm:t>
    </dgm:pt>
    <dgm:pt modelId="{DFCEEC00-25CD-4E99-8E13-2F0C27488C20}" type="parTrans" cxnId="{6C347A0C-D7B3-4408-B11B-9220539DCE12}">
      <dgm:prSet/>
      <dgm:spPr/>
      <dgm:t>
        <a:bodyPr/>
        <a:lstStyle/>
        <a:p>
          <a:endParaRPr lang="en-US"/>
        </a:p>
      </dgm:t>
    </dgm:pt>
    <dgm:pt modelId="{0F5D189A-1BC5-4B3E-ACB5-9A0C3C308FC1}" type="sibTrans" cxnId="{6C347A0C-D7B3-4408-B11B-9220539DCE12}">
      <dgm:prSet/>
      <dgm:spPr/>
      <dgm:t>
        <a:bodyPr/>
        <a:lstStyle/>
        <a:p>
          <a:endParaRPr lang="en-US"/>
        </a:p>
      </dgm:t>
    </dgm:pt>
    <dgm:pt modelId="{854F8B5E-746B-4228-B6BB-C4D0AF40FF7B}">
      <dgm:prSet/>
      <dgm:spPr/>
      <dgm:t>
        <a:bodyPr/>
        <a:lstStyle/>
        <a:p>
          <a:r>
            <a:rPr lang="en-US"/>
            <a:t>Receive HTML response</a:t>
          </a:r>
        </a:p>
      </dgm:t>
    </dgm:pt>
    <dgm:pt modelId="{1EF11380-E379-4E03-90B7-802D19F96F20}" type="parTrans" cxnId="{CBC7E22E-1B31-4A60-9170-DCE9F7A47C89}">
      <dgm:prSet/>
      <dgm:spPr/>
      <dgm:t>
        <a:bodyPr/>
        <a:lstStyle/>
        <a:p>
          <a:endParaRPr lang="en-US"/>
        </a:p>
      </dgm:t>
    </dgm:pt>
    <dgm:pt modelId="{11A26C02-9649-470F-9C0D-35611878A951}" type="sibTrans" cxnId="{CBC7E22E-1B31-4A60-9170-DCE9F7A47C89}">
      <dgm:prSet/>
      <dgm:spPr/>
      <dgm:t>
        <a:bodyPr/>
        <a:lstStyle/>
        <a:p>
          <a:endParaRPr lang="en-US"/>
        </a:p>
      </dgm:t>
    </dgm:pt>
    <dgm:pt modelId="{65A8D679-C7CA-4B53-B516-78497DD007A5}">
      <dgm:prSet/>
      <dgm:spPr/>
      <dgm:t>
        <a:bodyPr/>
        <a:lstStyle/>
        <a:p>
          <a:r>
            <a:rPr lang="en-US"/>
            <a:t>Parse HTML with BeautifulSoup</a:t>
          </a:r>
        </a:p>
      </dgm:t>
    </dgm:pt>
    <dgm:pt modelId="{94A1C537-CD24-4F28-A0E2-3B8B50A0F3AE}" type="parTrans" cxnId="{DDB1644F-5E45-4233-B61B-A9B8C22A2AE6}">
      <dgm:prSet/>
      <dgm:spPr/>
      <dgm:t>
        <a:bodyPr/>
        <a:lstStyle/>
        <a:p>
          <a:endParaRPr lang="en-US"/>
        </a:p>
      </dgm:t>
    </dgm:pt>
    <dgm:pt modelId="{5D71346D-02E1-4D34-83EB-7149101DDA11}" type="sibTrans" cxnId="{DDB1644F-5E45-4233-B61B-A9B8C22A2AE6}">
      <dgm:prSet/>
      <dgm:spPr/>
      <dgm:t>
        <a:bodyPr/>
        <a:lstStyle/>
        <a:p>
          <a:endParaRPr lang="en-US"/>
        </a:p>
      </dgm:t>
    </dgm:pt>
    <dgm:pt modelId="{6B9E122C-CFA1-41F1-9DF3-D09A570FE75F}">
      <dgm:prSet/>
      <dgm:spPr/>
      <dgm:t>
        <a:bodyPr/>
        <a:lstStyle/>
        <a:p>
          <a:r>
            <a:rPr lang="en-US"/>
            <a:t>Locate and extract relevant &lt;table&gt; elements</a:t>
          </a:r>
        </a:p>
      </dgm:t>
    </dgm:pt>
    <dgm:pt modelId="{B8589870-311B-40EA-BD75-5E88FA53CCF4}" type="parTrans" cxnId="{CE756567-0221-42AC-827D-7B611BD9D93E}">
      <dgm:prSet/>
      <dgm:spPr/>
      <dgm:t>
        <a:bodyPr/>
        <a:lstStyle/>
        <a:p>
          <a:endParaRPr lang="en-US"/>
        </a:p>
      </dgm:t>
    </dgm:pt>
    <dgm:pt modelId="{FA880743-D0F5-4864-B7DB-AFFC918ADEF1}" type="sibTrans" cxnId="{CE756567-0221-42AC-827D-7B611BD9D93E}">
      <dgm:prSet/>
      <dgm:spPr/>
      <dgm:t>
        <a:bodyPr/>
        <a:lstStyle/>
        <a:p>
          <a:endParaRPr lang="en-US"/>
        </a:p>
      </dgm:t>
    </dgm:pt>
    <dgm:pt modelId="{2CDE3E1A-5804-43AA-A51C-B574EF4C281D}">
      <dgm:prSet/>
      <dgm:spPr/>
      <dgm:t>
        <a:bodyPr/>
        <a:lstStyle/>
        <a:p>
          <a:r>
            <a:rPr lang="en-US"/>
            <a:t>Extract row and cell data (&lt;tr&gt;, &lt;td&gt;)</a:t>
          </a:r>
        </a:p>
      </dgm:t>
    </dgm:pt>
    <dgm:pt modelId="{297AB1B4-7D19-49F2-BAD0-5C2D2796615C}" type="parTrans" cxnId="{BB612D6E-587A-4E62-B87B-D5A146A95D18}">
      <dgm:prSet/>
      <dgm:spPr/>
      <dgm:t>
        <a:bodyPr/>
        <a:lstStyle/>
        <a:p>
          <a:endParaRPr lang="en-US"/>
        </a:p>
      </dgm:t>
    </dgm:pt>
    <dgm:pt modelId="{2BD83610-3B2B-4565-B9E8-DDE6F19958FF}" type="sibTrans" cxnId="{BB612D6E-587A-4E62-B87B-D5A146A95D18}">
      <dgm:prSet/>
      <dgm:spPr/>
      <dgm:t>
        <a:bodyPr/>
        <a:lstStyle/>
        <a:p>
          <a:endParaRPr lang="en-US"/>
        </a:p>
      </dgm:t>
    </dgm:pt>
    <dgm:pt modelId="{4C91E935-8705-4581-B5F4-4E1C139C9ED3}">
      <dgm:prSet/>
      <dgm:spPr/>
      <dgm:t>
        <a:bodyPr/>
        <a:lstStyle/>
        <a:p>
          <a:r>
            <a:rPr lang="en-US"/>
            <a:t>Store extracted data in a Pandas DataFrame</a:t>
          </a:r>
        </a:p>
      </dgm:t>
    </dgm:pt>
    <dgm:pt modelId="{C6AC9B59-AA6F-4C98-A631-8F6E4D3ACE7E}" type="parTrans" cxnId="{78FC4E43-891B-4616-A797-025294F46AFE}">
      <dgm:prSet/>
      <dgm:spPr/>
      <dgm:t>
        <a:bodyPr/>
        <a:lstStyle/>
        <a:p>
          <a:endParaRPr lang="en-US"/>
        </a:p>
      </dgm:t>
    </dgm:pt>
    <dgm:pt modelId="{7D694638-ED65-4FEE-9D7D-21427877E897}" type="sibTrans" cxnId="{78FC4E43-891B-4616-A797-025294F46AFE}">
      <dgm:prSet/>
      <dgm:spPr/>
      <dgm:t>
        <a:bodyPr/>
        <a:lstStyle/>
        <a:p>
          <a:endParaRPr lang="en-US"/>
        </a:p>
      </dgm:t>
    </dgm:pt>
    <dgm:pt modelId="{B5B8D0D3-9878-4F47-9EF7-34E5000D42CD}">
      <dgm:prSet/>
      <dgm:spPr/>
      <dgm:t>
        <a:bodyPr/>
        <a:lstStyle/>
        <a:p>
          <a:r>
            <a:rPr lang="en-US"/>
            <a:t>Clean data (handle nulls, convert data types)</a:t>
          </a:r>
        </a:p>
      </dgm:t>
    </dgm:pt>
    <dgm:pt modelId="{C1B11379-6BF5-4F0B-8C0D-91B27E721888}" type="parTrans" cxnId="{3780DADC-BD27-48F2-B1FE-7586995E8428}">
      <dgm:prSet/>
      <dgm:spPr/>
      <dgm:t>
        <a:bodyPr/>
        <a:lstStyle/>
        <a:p>
          <a:endParaRPr lang="en-US"/>
        </a:p>
      </dgm:t>
    </dgm:pt>
    <dgm:pt modelId="{6DED90EA-9A89-423E-B044-46C3120C1506}" type="sibTrans" cxnId="{3780DADC-BD27-48F2-B1FE-7586995E8428}">
      <dgm:prSet/>
      <dgm:spPr/>
      <dgm:t>
        <a:bodyPr/>
        <a:lstStyle/>
        <a:p>
          <a:endParaRPr lang="en-US"/>
        </a:p>
      </dgm:t>
    </dgm:pt>
    <dgm:pt modelId="{F8F8B894-B659-4620-9AC4-E70254C49622}">
      <dgm:prSet/>
      <dgm:spPr/>
      <dgm:t>
        <a:bodyPr/>
        <a:lstStyle/>
        <a:p>
          <a:r>
            <a:rPr lang="en-US"/>
            <a:t>Merge with API data if needed</a:t>
          </a:r>
        </a:p>
      </dgm:t>
    </dgm:pt>
    <dgm:pt modelId="{8233395F-B641-4FFE-934B-D15612F0074D}" type="parTrans" cxnId="{AF51A3E2-DF87-44F6-8E67-94D477685C8B}">
      <dgm:prSet/>
      <dgm:spPr/>
      <dgm:t>
        <a:bodyPr/>
        <a:lstStyle/>
        <a:p>
          <a:endParaRPr lang="en-US"/>
        </a:p>
      </dgm:t>
    </dgm:pt>
    <dgm:pt modelId="{ED965AC1-9A01-48CD-B8D5-268A112FB9D7}" type="sibTrans" cxnId="{AF51A3E2-DF87-44F6-8E67-94D477685C8B}">
      <dgm:prSet/>
      <dgm:spPr/>
      <dgm:t>
        <a:bodyPr/>
        <a:lstStyle/>
        <a:p>
          <a:endParaRPr lang="en-US"/>
        </a:p>
      </dgm:t>
    </dgm:pt>
    <dgm:pt modelId="{38A7659C-8E58-4856-A7F1-937F835EE421}">
      <dgm:prSet/>
      <dgm:spPr/>
      <dgm:t>
        <a:bodyPr/>
        <a:lstStyle/>
        <a:p>
          <a:r>
            <a:rPr lang="en-US"/>
            <a:t>Final dataset ready for analysis</a:t>
          </a:r>
        </a:p>
      </dgm:t>
    </dgm:pt>
    <dgm:pt modelId="{49D5926B-30A5-4945-AE82-21E97EDAD890}" type="parTrans" cxnId="{F51B0585-DBE3-4C0E-99CF-5AFC255A5301}">
      <dgm:prSet/>
      <dgm:spPr/>
      <dgm:t>
        <a:bodyPr/>
        <a:lstStyle/>
        <a:p>
          <a:endParaRPr lang="en-US"/>
        </a:p>
      </dgm:t>
    </dgm:pt>
    <dgm:pt modelId="{D9048D84-3E0A-4903-A491-4A34BB6003EF}" type="sibTrans" cxnId="{F51B0585-DBE3-4C0E-99CF-5AFC255A5301}">
      <dgm:prSet/>
      <dgm:spPr/>
      <dgm:t>
        <a:bodyPr/>
        <a:lstStyle/>
        <a:p>
          <a:endParaRPr lang="en-US"/>
        </a:p>
      </dgm:t>
    </dgm:pt>
    <dgm:pt modelId="{2E971D2F-A78C-4A8B-895F-71BA54B18A0F}" type="pres">
      <dgm:prSet presAssocID="{972BACB2-02DD-4642-A907-59A808AA24EA}" presName="Name0" presStyleCnt="0">
        <dgm:presLayoutVars>
          <dgm:dir/>
          <dgm:resizeHandles val="exact"/>
        </dgm:presLayoutVars>
      </dgm:prSet>
      <dgm:spPr/>
    </dgm:pt>
    <dgm:pt modelId="{E40E03CA-5E78-4989-8D9E-CF8D66D0D77A}" type="pres">
      <dgm:prSet presAssocID="{F2D08F39-6AA0-448B-AA59-C32EB3CB29CF}" presName="node" presStyleLbl="node1" presStyleIdx="0" presStyleCnt="10">
        <dgm:presLayoutVars>
          <dgm:bulletEnabled val="1"/>
        </dgm:presLayoutVars>
      </dgm:prSet>
      <dgm:spPr/>
    </dgm:pt>
    <dgm:pt modelId="{BF6C9CF6-ABA7-466C-A6F2-CB43B4ECE979}" type="pres">
      <dgm:prSet presAssocID="{1962FB8B-54B4-45F3-AE76-4517668378DC}" presName="sibTrans" presStyleLbl="sibTrans1D1" presStyleIdx="0" presStyleCnt="9"/>
      <dgm:spPr/>
    </dgm:pt>
    <dgm:pt modelId="{887AD724-4BB4-49AA-AF26-FC12DC47A7E6}" type="pres">
      <dgm:prSet presAssocID="{1962FB8B-54B4-45F3-AE76-4517668378DC}" presName="connectorText" presStyleLbl="sibTrans1D1" presStyleIdx="0" presStyleCnt="9"/>
      <dgm:spPr/>
    </dgm:pt>
    <dgm:pt modelId="{2575CF18-3F2D-4A25-BCA1-1BCE4872A25E}" type="pres">
      <dgm:prSet presAssocID="{C395F659-4F24-4301-99C4-1128E0B661E5}" presName="node" presStyleLbl="node1" presStyleIdx="1" presStyleCnt="10">
        <dgm:presLayoutVars>
          <dgm:bulletEnabled val="1"/>
        </dgm:presLayoutVars>
      </dgm:prSet>
      <dgm:spPr/>
    </dgm:pt>
    <dgm:pt modelId="{4A5F19A3-B42E-48CB-95E6-81AF25693506}" type="pres">
      <dgm:prSet presAssocID="{0F5D189A-1BC5-4B3E-ACB5-9A0C3C308FC1}" presName="sibTrans" presStyleLbl="sibTrans1D1" presStyleIdx="1" presStyleCnt="9"/>
      <dgm:spPr/>
    </dgm:pt>
    <dgm:pt modelId="{AB5D66B0-F84E-4ADF-80B2-5EDA8C78FA09}" type="pres">
      <dgm:prSet presAssocID="{0F5D189A-1BC5-4B3E-ACB5-9A0C3C308FC1}" presName="connectorText" presStyleLbl="sibTrans1D1" presStyleIdx="1" presStyleCnt="9"/>
      <dgm:spPr/>
    </dgm:pt>
    <dgm:pt modelId="{AFF220D7-E7EC-466D-8D2C-BD46A4B2328D}" type="pres">
      <dgm:prSet presAssocID="{854F8B5E-746B-4228-B6BB-C4D0AF40FF7B}" presName="node" presStyleLbl="node1" presStyleIdx="2" presStyleCnt="10">
        <dgm:presLayoutVars>
          <dgm:bulletEnabled val="1"/>
        </dgm:presLayoutVars>
      </dgm:prSet>
      <dgm:spPr/>
    </dgm:pt>
    <dgm:pt modelId="{04C30027-1401-4355-A62F-CE9D437D8A80}" type="pres">
      <dgm:prSet presAssocID="{11A26C02-9649-470F-9C0D-35611878A951}" presName="sibTrans" presStyleLbl="sibTrans1D1" presStyleIdx="2" presStyleCnt="9"/>
      <dgm:spPr/>
    </dgm:pt>
    <dgm:pt modelId="{3D6EE826-E18F-4C21-B08F-4A3C017CEBBA}" type="pres">
      <dgm:prSet presAssocID="{11A26C02-9649-470F-9C0D-35611878A951}" presName="connectorText" presStyleLbl="sibTrans1D1" presStyleIdx="2" presStyleCnt="9"/>
      <dgm:spPr/>
    </dgm:pt>
    <dgm:pt modelId="{319890B6-F3D2-4880-A14A-633B3B655564}" type="pres">
      <dgm:prSet presAssocID="{65A8D679-C7CA-4B53-B516-78497DD007A5}" presName="node" presStyleLbl="node1" presStyleIdx="3" presStyleCnt="10">
        <dgm:presLayoutVars>
          <dgm:bulletEnabled val="1"/>
        </dgm:presLayoutVars>
      </dgm:prSet>
      <dgm:spPr/>
    </dgm:pt>
    <dgm:pt modelId="{2D9DC318-16D3-4D6A-99B2-C132BF35E0F7}" type="pres">
      <dgm:prSet presAssocID="{5D71346D-02E1-4D34-83EB-7149101DDA11}" presName="sibTrans" presStyleLbl="sibTrans1D1" presStyleIdx="3" presStyleCnt="9"/>
      <dgm:spPr/>
    </dgm:pt>
    <dgm:pt modelId="{A444ACA9-3482-40ED-8F3E-EC0A3D6B8833}" type="pres">
      <dgm:prSet presAssocID="{5D71346D-02E1-4D34-83EB-7149101DDA11}" presName="connectorText" presStyleLbl="sibTrans1D1" presStyleIdx="3" presStyleCnt="9"/>
      <dgm:spPr/>
    </dgm:pt>
    <dgm:pt modelId="{520E3CB7-1D57-4268-B362-778BA070BF9F}" type="pres">
      <dgm:prSet presAssocID="{6B9E122C-CFA1-41F1-9DF3-D09A570FE75F}" presName="node" presStyleLbl="node1" presStyleIdx="4" presStyleCnt="10">
        <dgm:presLayoutVars>
          <dgm:bulletEnabled val="1"/>
        </dgm:presLayoutVars>
      </dgm:prSet>
      <dgm:spPr/>
    </dgm:pt>
    <dgm:pt modelId="{34C771C8-91C7-4BD8-989F-73B2C433CF49}" type="pres">
      <dgm:prSet presAssocID="{FA880743-D0F5-4864-B7DB-AFFC918ADEF1}" presName="sibTrans" presStyleLbl="sibTrans1D1" presStyleIdx="4" presStyleCnt="9"/>
      <dgm:spPr/>
    </dgm:pt>
    <dgm:pt modelId="{13081141-16C2-4AC1-9AD7-24A665FBEAAF}" type="pres">
      <dgm:prSet presAssocID="{FA880743-D0F5-4864-B7DB-AFFC918ADEF1}" presName="connectorText" presStyleLbl="sibTrans1D1" presStyleIdx="4" presStyleCnt="9"/>
      <dgm:spPr/>
    </dgm:pt>
    <dgm:pt modelId="{BE1CED2C-1BAB-4BAB-A4EE-56C40A1F1B12}" type="pres">
      <dgm:prSet presAssocID="{2CDE3E1A-5804-43AA-A51C-B574EF4C281D}" presName="node" presStyleLbl="node1" presStyleIdx="5" presStyleCnt="10">
        <dgm:presLayoutVars>
          <dgm:bulletEnabled val="1"/>
        </dgm:presLayoutVars>
      </dgm:prSet>
      <dgm:spPr/>
    </dgm:pt>
    <dgm:pt modelId="{587301A4-9FB7-4499-9E27-4CAF0A4C9900}" type="pres">
      <dgm:prSet presAssocID="{2BD83610-3B2B-4565-B9E8-DDE6F19958FF}" presName="sibTrans" presStyleLbl="sibTrans1D1" presStyleIdx="5" presStyleCnt="9"/>
      <dgm:spPr/>
    </dgm:pt>
    <dgm:pt modelId="{2E15287C-3370-420C-8CC7-F52A28BC6EBC}" type="pres">
      <dgm:prSet presAssocID="{2BD83610-3B2B-4565-B9E8-DDE6F19958FF}" presName="connectorText" presStyleLbl="sibTrans1D1" presStyleIdx="5" presStyleCnt="9"/>
      <dgm:spPr/>
    </dgm:pt>
    <dgm:pt modelId="{00D1E0E5-7F4A-47AB-B22B-D394F4F0F918}" type="pres">
      <dgm:prSet presAssocID="{4C91E935-8705-4581-B5F4-4E1C139C9ED3}" presName="node" presStyleLbl="node1" presStyleIdx="6" presStyleCnt="10">
        <dgm:presLayoutVars>
          <dgm:bulletEnabled val="1"/>
        </dgm:presLayoutVars>
      </dgm:prSet>
      <dgm:spPr/>
    </dgm:pt>
    <dgm:pt modelId="{7E45CB57-5957-492E-9C0F-AA5CA5AE8BCF}" type="pres">
      <dgm:prSet presAssocID="{7D694638-ED65-4FEE-9D7D-21427877E897}" presName="sibTrans" presStyleLbl="sibTrans1D1" presStyleIdx="6" presStyleCnt="9"/>
      <dgm:spPr/>
    </dgm:pt>
    <dgm:pt modelId="{F3A27A15-8B78-457A-8532-03A32CD164AC}" type="pres">
      <dgm:prSet presAssocID="{7D694638-ED65-4FEE-9D7D-21427877E897}" presName="connectorText" presStyleLbl="sibTrans1D1" presStyleIdx="6" presStyleCnt="9"/>
      <dgm:spPr/>
    </dgm:pt>
    <dgm:pt modelId="{BF6A2DD1-9C73-49C9-AB68-4DA3991106C9}" type="pres">
      <dgm:prSet presAssocID="{B5B8D0D3-9878-4F47-9EF7-34E5000D42CD}" presName="node" presStyleLbl="node1" presStyleIdx="7" presStyleCnt="10">
        <dgm:presLayoutVars>
          <dgm:bulletEnabled val="1"/>
        </dgm:presLayoutVars>
      </dgm:prSet>
      <dgm:spPr/>
    </dgm:pt>
    <dgm:pt modelId="{F640DA0E-E4D4-425D-A02A-8648DDE1B23D}" type="pres">
      <dgm:prSet presAssocID="{6DED90EA-9A89-423E-B044-46C3120C1506}" presName="sibTrans" presStyleLbl="sibTrans1D1" presStyleIdx="7" presStyleCnt="9"/>
      <dgm:spPr/>
    </dgm:pt>
    <dgm:pt modelId="{264413F9-B640-48CD-9E3A-EA76F6612109}" type="pres">
      <dgm:prSet presAssocID="{6DED90EA-9A89-423E-B044-46C3120C1506}" presName="connectorText" presStyleLbl="sibTrans1D1" presStyleIdx="7" presStyleCnt="9"/>
      <dgm:spPr/>
    </dgm:pt>
    <dgm:pt modelId="{143E7282-3567-45EE-90C4-B225A8F126BD}" type="pres">
      <dgm:prSet presAssocID="{F8F8B894-B659-4620-9AC4-E70254C49622}" presName="node" presStyleLbl="node1" presStyleIdx="8" presStyleCnt="10">
        <dgm:presLayoutVars>
          <dgm:bulletEnabled val="1"/>
        </dgm:presLayoutVars>
      </dgm:prSet>
      <dgm:spPr/>
    </dgm:pt>
    <dgm:pt modelId="{95296712-86B6-4F2A-BF98-62502C4736C1}" type="pres">
      <dgm:prSet presAssocID="{ED965AC1-9A01-48CD-B8D5-268A112FB9D7}" presName="sibTrans" presStyleLbl="sibTrans1D1" presStyleIdx="8" presStyleCnt="9"/>
      <dgm:spPr/>
    </dgm:pt>
    <dgm:pt modelId="{CF7E4122-3989-493E-80A4-C83A377DB465}" type="pres">
      <dgm:prSet presAssocID="{ED965AC1-9A01-48CD-B8D5-268A112FB9D7}" presName="connectorText" presStyleLbl="sibTrans1D1" presStyleIdx="8" presStyleCnt="9"/>
      <dgm:spPr/>
    </dgm:pt>
    <dgm:pt modelId="{BB446F35-C39A-4A46-AC2A-3A99DD972A8F}" type="pres">
      <dgm:prSet presAssocID="{38A7659C-8E58-4856-A7F1-937F835EE421}" presName="node" presStyleLbl="node1" presStyleIdx="9" presStyleCnt="10">
        <dgm:presLayoutVars>
          <dgm:bulletEnabled val="1"/>
        </dgm:presLayoutVars>
      </dgm:prSet>
      <dgm:spPr/>
    </dgm:pt>
  </dgm:ptLst>
  <dgm:cxnLst>
    <dgm:cxn modelId="{6C347A0C-D7B3-4408-B11B-9220539DCE12}" srcId="{972BACB2-02DD-4642-A907-59A808AA24EA}" destId="{C395F659-4F24-4301-99C4-1128E0B661E5}" srcOrd="1" destOrd="0" parTransId="{DFCEEC00-25CD-4E99-8E13-2F0C27488C20}" sibTransId="{0F5D189A-1BC5-4B3E-ACB5-9A0C3C308FC1}"/>
    <dgm:cxn modelId="{5B895D12-F2EE-4338-9509-D73688FADDC9}" type="presOf" srcId="{2CDE3E1A-5804-43AA-A51C-B574EF4C281D}" destId="{BE1CED2C-1BAB-4BAB-A4EE-56C40A1F1B12}" srcOrd="0" destOrd="0" presId="urn:microsoft.com/office/officeart/2016/7/layout/RepeatingBendingProcessNew"/>
    <dgm:cxn modelId="{3E06502A-64CE-455D-8C20-D013D787B451}" type="presOf" srcId="{38A7659C-8E58-4856-A7F1-937F835EE421}" destId="{BB446F35-C39A-4A46-AC2A-3A99DD972A8F}" srcOrd="0" destOrd="0" presId="urn:microsoft.com/office/officeart/2016/7/layout/RepeatingBendingProcessNew"/>
    <dgm:cxn modelId="{CBC7E22E-1B31-4A60-9170-DCE9F7A47C89}" srcId="{972BACB2-02DD-4642-A907-59A808AA24EA}" destId="{854F8B5E-746B-4228-B6BB-C4D0AF40FF7B}" srcOrd="2" destOrd="0" parTransId="{1EF11380-E379-4E03-90B7-802D19F96F20}" sibTransId="{11A26C02-9649-470F-9C0D-35611878A951}"/>
    <dgm:cxn modelId="{D8F11D3B-E3CE-4BD1-950F-239B8FE41C0E}" type="presOf" srcId="{6DED90EA-9A89-423E-B044-46C3120C1506}" destId="{F640DA0E-E4D4-425D-A02A-8648DDE1B23D}" srcOrd="0" destOrd="0" presId="urn:microsoft.com/office/officeart/2016/7/layout/RepeatingBendingProcessNew"/>
    <dgm:cxn modelId="{F47D503D-AC02-42C6-A2B3-F360771D66AC}" type="presOf" srcId="{4C91E935-8705-4581-B5F4-4E1C139C9ED3}" destId="{00D1E0E5-7F4A-47AB-B22B-D394F4F0F918}" srcOrd="0" destOrd="0" presId="urn:microsoft.com/office/officeart/2016/7/layout/RepeatingBendingProcessNew"/>
    <dgm:cxn modelId="{B59E0D5D-9FE7-463F-8990-8B2F08AD73B8}" type="presOf" srcId="{6B9E122C-CFA1-41F1-9DF3-D09A570FE75F}" destId="{520E3CB7-1D57-4268-B362-778BA070BF9F}" srcOrd="0" destOrd="0" presId="urn:microsoft.com/office/officeart/2016/7/layout/RepeatingBendingProcessNew"/>
    <dgm:cxn modelId="{78FC4E43-891B-4616-A797-025294F46AFE}" srcId="{972BACB2-02DD-4642-A907-59A808AA24EA}" destId="{4C91E935-8705-4581-B5F4-4E1C139C9ED3}" srcOrd="6" destOrd="0" parTransId="{C6AC9B59-AA6F-4C98-A631-8F6E4D3ACE7E}" sibTransId="{7D694638-ED65-4FEE-9D7D-21427877E897}"/>
    <dgm:cxn modelId="{223F2167-3F4F-4B19-BE7C-BA9FA012A5EE}" type="presOf" srcId="{F2D08F39-6AA0-448B-AA59-C32EB3CB29CF}" destId="{E40E03CA-5E78-4989-8D9E-CF8D66D0D77A}" srcOrd="0" destOrd="0" presId="urn:microsoft.com/office/officeart/2016/7/layout/RepeatingBendingProcessNew"/>
    <dgm:cxn modelId="{CE756567-0221-42AC-827D-7B611BD9D93E}" srcId="{972BACB2-02DD-4642-A907-59A808AA24EA}" destId="{6B9E122C-CFA1-41F1-9DF3-D09A570FE75F}" srcOrd="4" destOrd="0" parTransId="{B8589870-311B-40EA-BD75-5E88FA53CCF4}" sibTransId="{FA880743-D0F5-4864-B7DB-AFFC918ADEF1}"/>
    <dgm:cxn modelId="{BB612D6E-587A-4E62-B87B-D5A146A95D18}" srcId="{972BACB2-02DD-4642-A907-59A808AA24EA}" destId="{2CDE3E1A-5804-43AA-A51C-B574EF4C281D}" srcOrd="5" destOrd="0" parTransId="{297AB1B4-7D19-49F2-BAD0-5C2D2796615C}" sibTransId="{2BD83610-3B2B-4565-B9E8-DDE6F19958FF}"/>
    <dgm:cxn modelId="{DDB1644F-5E45-4233-B61B-A9B8C22A2AE6}" srcId="{972BACB2-02DD-4642-A907-59A808AA24EA}" destId="{65A8D679-C7CA-4B53-B516-78497DD007A5}" srcOrd="3" destOrd="0" parTransId="{94A1C537-CD24-4F28-A0E2-3B8B50A0F3AE}" sibTransId="{5D71346D-02E1-4D34-83EB-7149101DDA11}"/>
    <dgm:cxn modelId="{F5063274-E806-4456-AE07-7CAAF41A0C38}" type="presOf" srcId="{65A8D679-C7CA-4B53-B516-78497DD007A5}" destId="{319890B6-F3D2-4880-A14A-633B3B655564}" srcOrd="0" destOrd="0" presId="urn:microsoft.com/office/officeart/2016/7/layout/RepeatingBendingProcessNew"/>
    <dgm:cxn modelId="{286F5179-7240-47FE-9DC7-682F51627B61}" type="presOf" srcId="{0F5D189A-1BC5-4B3E-ACB5-9A0C3C308FC1}" destId="{4A5F19A3-B42E-48CB-95E6-81AF25693506}" srcOrd="0" destOrd="0" presId="urn:microsoft.com/office/officeart/2016/7/layout/RepeatingBendingProcessNew"/>
    <dgm:cxn modelId="{5CC0B75A-EF84-4497-9386-CABA1DE9948F}" type="presOf" srcId="{B5B8D0D3-9878-4F47-9EF7-34E5000D42CD}" destId="{BF6A2DD1-9C73-49C9-AB68-4DA3991106C9}" srcOrd="0" destOrd="0" presId="urn:microsoft.com/office/officeart/2016/7/layout/RepeatingBendingProcessNew"/>
    <dgm:cxn modelId="{D4509C84-EC5A-49D8-B301-97B9836A6FE9}" type="presOf" srcId="{FA880743-D0F5-4864-B7DB-AFFC918ADEF1}" destId="{34C771C8-91C7-4BD8-989F-73B2C433CF49}" srcOrd="0" destOrd="0" presId="urn:microsoft.com/office/officeart/2016/7/layout/RepeatingBendingProcessNew"/>
    <dgm:cxn modelId="{CA74A784-852D-48A9-B65E-8302C8EDABFE}" type="presOf" srcId="{2BD83610-3B2B-4565-B9E8-DDE6F19958FF}" destId="{587301A4-9FB7-4499-9E27-4CAF0A4C9900}" srcOrd="0" destOrd="0" presId="urn:microsoft.com/office/officeart/2016/7/layout/RepeatingBendingProcessNew"/>
    <dgm:cxn modelId="{F51B0585-DBE3-4C0E-99CF-5AFC255A5301}" srcId="{972BACB2-02DD-4642-A907-59A808AA24EA}" destId="{38A7659C-8E58-4856-A7F1-937F835EE421}" srcOrd="9" destOrd="0" parTransId="{49D5926B-30A5-4945-AE82-21E97EDAD890}" sibTransId="{D9048D84-3E0A-4903-A491-4A34BB6003EF}"/>
    <dgm:cxn modelId="{3259DC89-6E3E-4B3F-A73B-E93A0ACC1A14}" type="presOf" srcId="{5D71346D-02E1-4D34-83EB-7149101DDA11}" destId="{A444ACA9-3482-40ED-8F3E-EC0A3D6B8833}" srcOrd="1" destOrd="0" presId="urn:microsoft.com/office/officeart/2016/7/layout/RepeatingBendingProcessNew"/>
    <dgm:cxn modelId="{6D4E7E8C-F929-455C-8AE7-C7113A170186}" type="presOf" srcId="{5D71346D-02E1-4D34-83EB-7149101DDA11}" destId="{2D9DC318-16D3-4D6A-99B2-C132BF35E0F7}" srcOrd="0" destOrd="0" presId="urn:microsoft.com/office/officeart/2016/7/layout/RepeatingBendingProcessNew"/>
    <dgm:cxn modelId="{13110093-C075-4476-8155-7B9AF66A26EF}" type="presOf" srcId="{6DED90EA-9A89-423E-B044-46C3120C1506}" destId="{264413F9-B640-48CD-9E3A-EA76F6612109}" srcOrd="1" destOrd="0" presId="urn:microsoft.com/office/officeart/2016/7/layout/RepeatingBendingProcessNew"/>
    <dgm:cxn modelId="{60F10B94-4285-4767-8A95-FE6CBC10567D}" type="presOf" srcId="{7D694638-ED65-4FEE-9D7D-21427877E897}" destId="{7E45CB57-5957-492E-9C0F-AA5CA5AE8BCF}" srcOrd="0" destOrd="0" presId="urn:microsoft.com/office/officeart/2016/7/layout/RepeatingBendingProcessNew"/>
    <dgm:cxn modelId="{E6ADB597-AC8E-4DA6-9311-C877A0C8DE68}" type="presOf" srcId="{FA880743-D0F5-4864-B7DB-AFFC918ADEF1}" destId="{13081141-16C2-4AC1-9AD7-24A665FBEAAF}" srcOrd="1" destOrd="0" presId="urn:microsoft.com/office/officeart/2016/7/layout/RepeatingBendingProcessNew"/>
    <dgm:cxn modelId="{D136DEA1-BFE7-4F42-8E45-4D122C1145E3}" type="presOf" srcId="{1962FB8B-54B4-45F3-AE76-4517668378DC}" destId="{BF6C9CF6-ABA7-466C-A6F2-CB43B4ECE979}" srcOrd="0" destOrd="0" presId="urn:microsoft.com/office/officeart/2016/7/layout/RepeatingBendingProcessNew"/>
    <dgm:cxn modelId="{932913A4-AD64-4BF7-AD71-64D73847EAB2}" type="presOf" srcId="{F8F8B894-B659-4620-9AC4-E70254C49622}" destId="{143E7282-3567-45EE-90C4-B225A8F126BD}" srcOrd="0" destOrd="0" presId="urn:microsoft.com/office/officeart/2016/7/layout/RepeatingBendingProcessNew"/>
    <dgm:cxn modelId="{3EA9E7C8-52E8-4DBC-B136-D6ED19F1AC58}" type="presOf" srcId="{11A26C02-9649-470F-9C0D-35611878A951}" destId="{3D6EE826-E18F-4C21-B08F-4A3C017CEBBA}" srcOrd="1" destOrd="0" presId="urn:microsoft.com/office/officeart/2016/7/layout/RepeatingBendingProcessNew"/>
    <dgm:cxn modelId="{CC8FF8CB-77B7-4506-BA6A-D776B2A20128}" type="presOf" srcId="{ED965AC1-9A01-48CD-B8D5-268A112FB9D7}" destId="{95296712-86B6-4F2A-BF98-62502C4736C1}" srcOrd="0" destOrd="0" presId="urn:microsoft.com/office/officeart/2016/7/layout/RepeatingBendingProcessNew"/>
    <dgm:cxn modelId="{7DFC39CC-1F4A-4CF1-BA6D-BC14DE5F374F}" type="presOf" srcId="{1962FB8B-54B4-45F3-AE76-4517668378DC}" destId="{887AD724-4BB4-49AA-AF26-FC12DC47A7E6}" srcOrd="1" destOrd="0" presId="urn:microsoft.com/office/officeart/2016/7/layout/RepeatingBendingProcessNew"/>
    <dgm:cxn modelId="{CF2BB4CC-A723-431E-B0E2-CF9ADF1065D3}" type="presOf" srcId="{2BD83610-3B2B-4565-B9E8-DDE6F19958FF}" destId="{2E15287C-3370-420C-8CC7-F52A28BC6EBC}" srcOrd="1" destOrd="0" presId="urn:microsoft.com/office/officeart/2016/7/layout/RepeatingBendingProcessNew"/>
    <dgm:cxn modelId="{5C530BD5-CEAB-4B8E-AFC9-349D48F565E6}" type="presOf" srcId="{11A26C02-9649-470F-9C0D-35611878A951}" destId="{04C30027-1401-4355-A62F-CE9D437D8A80}" srcOrd="0" destOrd="0" presId="urn:microsoft.com/office/officeart/2016/7/layout/RepeatingBendingProcessNew"/>
    <dgm:cxn modelId="{C1DE72D6-F4D4-4E37-B79D-B8F06CB22935}" type="presOf" srcId="{972BACB2-02DD-4642-A907-59A808AA24EA}" destId="{2E971D2F-A78C-4A8B-895F-71BA54B18A0F}" srcOrd="0" destOrd="0" presId="urn:microsoft.com/office/officeart/2016/7/layout/RepeatingBendingProcessNew"/>
    <dgm:cxn modelId="{3780DADC-BD27-48F2-B1FE-7586995E8428}" srcId="{972BACB2-02DD-4642-A907-59A808AA24EA}" destId="{B5B8D0D3-9878-4F47-9EF7-34E5000D42CD}" srcOrd="7" destOrd="0" parTransId="{C1B11379-6BF5-4F0B-8C0D-91B27E721888}" sibTransId="{6DED90EA-9A89-423E-B044-46C3120C1506}"/>
    <dgm:cxn modelId="{AF51A3E2-DF87-44F6-8E67-94D477685C8B}" srcId="{972BACB2-02DD-4642-A907-59A808AA24EA}" destId="{F8F8B894-B659-4620-9AC4-E70254C49622}" srcOrd="8" destOrd="0" parTransId="{8233395F-B641-4FFE-934B-D15612F0074D}" sibTransId="{ED965AC1-9A01-48CD-B8D5-268A112FB9D7}"/>
    <dgm:cxn modelId="{A813A3E3-6899-45B5-BF01-DC1E2EF1335E}" type="presOf" srcId="{C395F659-4F24-4301-99C4-1128E0B661E5}" destId="{2575CF18-3F2D-4A25-BCA1-1BCE4872A25E}" srcOrd="0" destOrd="0" presId="urn:microsoft.com/office/officeart/2016/7/layout/RepeatingBendingProcessNew"/>
    <dgm:cxn modelId="{FFE031E4-2457-4BEF-82A8-991128B14D86}" type="presOf" srcId="{854F8B5E-746B-4228-B6BB-C4D0AF40FF7B}" destId="{AFF220D7-E7EC-466D-8D2C-BD46A4B2328D}" srcOrd="0" destOrd="0" presId="urn:microsoft.com/office/officeart/2016/7/layout/RepeatingBendingProcessNew"/>
    <dgm:cxn modelId="{3F119DE7-4A5B-4393-9948-B3F875DC9A76}" type="presOf" srcId="{0F5D189A-1BC5-4B3E-ACB5-9A0C3C308FC1}" destId="{AB5D66B0-F84E-4ADF-80B2-5EDA8C78FA09}" srcOrd="1" destOrd="0" presId="urn:microsoft.com/office/officeart/2016/7/layout/RepeatingBendingProcessNew"/>
    <dgm:cxn modelId="{A58A31EA-5A4C-4026-BF10-771D9DA9B6C7}" srcId="{972BACB2-02DD-4642-A907-59A808AA24EA}" destId="{F2D08F39-6AA0-448B-AA59-C32EB3CB29CF}" srcOrd="0" destOrd="0" parTransId="{531F9486-5CE4-4106-A077-E4C219D4E476}" sibTransId="{1962FB8B-54B4-45F3-AE76-4517668378DC}"/>
    <dgm:cxn modelId="{9E906DEB-D5F1-483C-9210-6777257DCC47}" type="presOf" srcId="{7D694638-ED65-4FEE-9D7D-21427877E897}" destId="{F3A27A15-8B78-457A-8532-03A32CD164AC}" srcOrd="1" destOrd="0" presId="urn:microsoft.com/office/officeart/2016/7/layout/RepeatingBendingProcessNew"/>
    <dgm:cxn modelId="{F85113FC-7880-4C33-80E2-E79FEC1D7A90}" type="presOf" srcId="{ED965AC1-9A01-48CD-B8D5-268A112FB9D7}" destId="{CF7E4122-3989-493E-80A4-C83A377DB465}" srcOrd="1" destOrd="0" presId="urn:microsoft.com/office/officeart/2016/7/layout/RepeatingBendingProcessNew"/>
    <dgm:cxn modelId="{CF90F2BD-5ECD-4F89-9699-80B6207A14A9}" type="presParOf" srcId="{2E971D2F-A78C-4A8B-895F-71BA54B18A0F}" destId="{E40E03CA-5E78-4989-8D9E-CF8D66D0D77A}" srcOrd="0" destOrd="0" presId="urn:microsoft.com/office/officeart/2016/7/layout/RepeatingBendingProcessNew"/>
    <dgm:cxn modelId="{99A85AA1-00C4-4FC1-ACBB-E528BF353BA5}" type="presParOf" srcId="{2E971D2F-A78C-4A8B-895F-71BA54B18A0F}" destId="{BF6C9CF6-ABA7-466C-A6F2-CB43B4ECE979}" srcOrd="1" destOrd="0" presId="urn:microsoft.com/office/officeart/2016/7/layout/RepeatingBendingProcessNew"/>
    <dgm:cxn modelId="{2C3479B5-546B-45D1-9AE8-CDEC923692DB}" type="presParOf" srcId="{BF6C9CF6-ABA7-466C-A6F2-CB43B4ECE979}" destId="{887AD724-4BB4-49AA-AF26-FC12DC47A7E6}" srcOrd="0" destOrd="0" presId="urn:microsoft.com/office/officeart/2016/7/layout/RepeatingBendingProcessNew"/>
    <dgm:cxn modelId="{A41FB836-EA3A-4C19-80F1-1F8A919E398A}" type="presParOf" srcId="{2E971D2F-A78C-4A8B-895F-71BA54B18A0F}" destId="{2575CF18-3F2D-4A25-BCA1-1BCE4872A25E}" srcOrd="2" destOrd="0" presId="urn:microsoft.com/office/officeart/2016/7/layout/RepeatingBendingProcessNew"/>
    <dgm:cxn modelId="{9F839748-49CD-456E-AABA-E40295F066C4}" type="presParOf" srcId="{2E971D2F-A78C-4A8B-895F-71BA54B18A0F}" destId="{4A5F19A3-B42E-48CB-95E6-81AF25693506}" srcOrd="3" destOrd="0" presId="urn:microsoft.com/office/officeart/2016/7/layout/RepeatingBendingProcessNew"/>
    <dgm:cxn modelId="{3D6BECDF-1846-4812-B784-1EEF9608ACD1}" type="presParOf" srcId="{4A5F19A3-B42E-48CB-95E6-81AF25693506}" destId="{AB5D66B0-F84E-4ADF-80B2-5EDA8C78FA09}" srcOrd="0" destOrd="0" presId="urn:microsoft.com/office/officeart/2016/7/layout/RepeatingBendingProcessNew"/>
    <dgm:cxn modelId="{0255DF94-5084-4BAA-B208-6DA58AF46E7C}" type="presParOf" srcId="{2E971D2F-A78C-4A8B-895F-71BA54B18A0F}" destId="{AFF220D7-E7EC-466D-8D2C-BD46A4B2328D}" srcOrd="4" destOrd="0" presId="urn:microsoft.com/office/officeart/2016/7/layout/RepeatingBendingProcessNew"/>
    <dgm:cxn modelId="{503E588C-EF0D-40F8-92A0-CB8AC09A3BAD}" type="presParOf" srcId="{2E971D2F-A78C-4A8B-895F-71BA54B18A0F}" destId="{04C30027-1401-4355-A62F-CE9D437D8A80}" srcOrd="5" destOrd="0" presId="urn:microsoft.com/office/officeart/2016/7/layout/RepeatingBendingProcessNew"/>
    <dgm:cxn modelId="{481E2F3B-CF02-4751-8A0F-88933CC1D936}" type="presParOf" srcId="{04C30027-1401-4355-A62F-CE9D437D8A80}" destId="{3D6EE826-E18F-4C21-B08F-4A3C017CEBBA}" srcOrd="0" destOrd="0" presId="urn:microsoft.com/office/officeart/2016/7/layout/RepeatingBendingProcessNew"/>
    <dgm:cxn modelId="{004FE38A-70D1-4FA5-8040-00F3AAF88D6E}" type="presParOf" srcId="{2E971D2F-A78C-4A8B-895F-71BA54B18A0F}" destId="{319890B6-F3D2-4880-A14A-633B3B655564}" srcOrd="6" destOrd="0" presId="urn:microsoft.com/office/officeart/2016/7/layout/RepeatingBendingProcessNew"/>
    <dgm:cxn modelId="{F1DE5D54-4B1B-4DF5-902B-13D899C564BC}" type="presParOf" srcId="{2E971D2F-A78C-4A8B-895F-71BA54B18A0F}" destId="{2D9DC318-16D3-4D6A-99B2-C132BF35E0F7}" srcOrd="7" destOrd="0" presId="urn:microsoft.com/office/officeart/2016/7/layout/RepeatingBendingProcessNew"/>
    <dgm:cxn modelId="{4C1D024E-90A6-4B9A-98FA-766131EA95D0}" type="presParOf" srcId="{2D9DC318-16D3-4D6A-99B2-C132BF35E0F7}" destId="{A444ACA9-3482-40ED-8F3E-EC0A3D6B8833}" srcOrd="0" destOrd="0" presId="urn:microsoft.com/office/officeart/2016/7/layout/RepeatingBendingProcessNew"/>
    <dgm:cxn modelId="{4EE9FEE1-FBB1-4504-BD9A-B88D891CB3C7}" type="presParOf" srcId="{2E971D2F-A78C-4A8B-895F-71BA54B18A0F}" destId="{520E3CB7-1D57-4268-B362-778BA070BF9F}" srcOrd="8" destOrd="0" presId="urn:microsoft.com/office/officeart/2016/7/layout/RepeatingBendingProcessNew"/>
    <dgm:cxn modelId="{EB228533-0C31-4522-A74C-8A1077EDF7C9}" type="presParOf" srcId="{2E971D2F-A78C-4A8B-895F-71BA54B18A0F}" destId="{34C771C8-91C7-4BD8-989F-73B2C433CF49}" srcOrd="9" destOrd="0" presId="urn:microsoft.com/office/officeart/2016/7/layout/RepeatingBendingProcessNew"/>
    <dgm:cxn modelId="{55681EF6-5778-42D2-99E5-AEC57CB7E885}" type="presParOf" srcId="{34C771C8-91C7-4BD8-989F-73B2C433CF49}" destId="{13081141-16C2-4AC1-9AD7-24A665FBEAAF}" srcOrd="0" destOrd="0" presId="urn:microsoft.com/office/officeart/2016/7/layout/RepeatingBendingProcessNew"/>
    <dgm:cxn modelId="{E0DAA98B-C719-47EE-A216-114D0AFB9546}" type="presParOf" srcId="{2E971D2F-A78C-4A8B-895F-71BA54B18A0F}" destId="{BE1CED2C-1BAB-4BAB-A4EE-56C40A1F1B12}" srcOrd="10" destOrd="0" presId="urn:microsoft.com/office/officeart/2016/7/layout/RepeatingBendingProcessNew"/>
    <dgm:cxn modelId="{E7A61EE2-A4BD-461E-BEB9-C6E5C125BB77}" type="presParOf" srcId="{2E971D2F-A78C-4A8B-895F-71BA54B18A0F}" destId="{587301A4-9FB7-4499-9E27-4CAF0A4C9900}" srcOrd="11" destOrd="0" presId="urn:microsoft.com/office/officeart/2016/7/layout/RepeatingBendingProcessNew"/>
    <dgm:cxn modelId="{EBC4C1FE-C079-4101-BAD7-21524FC96E03}" type="presParOf" srcId="{587301A4-9FB7-4499-9E27-4CAF0A4C9900}" destId="{2E15287C-3370-420C-8CC7-F52A28BC6EBC}" srcOrd="0" destOrd="0" presId="urn:microsoft.com/office/officeart/2016/7/layout/RepeatingBendingProcessNew"/>
    <dgm:cxn modelId="{CF4ACA79-7A08-42A1-82F9-0483D90D10F6}" type="presParOf" srcId="{2E971D2F-A78C-4A8B-895F-71BA54B18A0F}" destId="{00D1E0E5-7F4A-47AB-B22B-D394F4F0F918}" srcOrd="12" destOrd="0" presId="urn:microsoft.com/office/officeart/2016/7/layout/RepeatingBendingProcessNew"/>
    <dgm:cxn modelId="{90418CCA-3267-4386-B685-1C2AD7043D89}" type="presParOf" srcId="{2E971D2F-A78C-4A8B-895F-71BA54B18A0F}" destId="{7E45CB57-5957-492E-9C0F-AA5CA5AE8BCF}" srcOrd="13" destOrd="0" presId="urn:microsoft.com/office/officeart/2016/7/layout/RepeatingBendingProcessNew"/>
    <dgm:cxn modelId="{7AA8CC40-A5B6-4FE1-A403-86684EAE76C5}" type="presParOf" srcId="{7E45CB57-5957-492E-9C0F-AA5CA5AE8BCF}" destId="{F3A27A15-8B78-457A-8532-03A32CD164AC}" srcOrd="0" destOrd="0" presId="urn:microsoft.com/office/officeart/2016/7/layout/RepeatingBendingProcessNew"/>
    <dgm:cxn modelId="{9AFA04EA-B381-4437-922A-EBF2242918EF}" type="presParOf" srcId="{2E971D2F-A78C-4A8B-895F-71BA54B18A0F}" destId="{BF6A2DD1-9C73-49C9-AB68-4DA3991106C9}" srcOrd="14" destOrd="0" presId="urn:microsoft.com/office/officeart/2016/7/layout/RepeatingBendingProcessNew"/>
    <dgm:cxn modelId="{400AC6DD-1F40-481B-A483-98BE3CF3DD9A}" type="presParOf" srcId="{2E971D2F-A78C-4A8B-895F-71BA54B18A0F}" destId="{F640DA0E-E4D4-425D-A02A-8648DDE1B23D}" srcOrd="15" destOrd="0" presId="urn:microsoft.com/office/officeart/2016/7/layout/RepeatingBendingProcessNew"/>
    <dgm:cxn modelId="{08E890F0-7A86-4110-801D-3108D61BE9FC}" type="presParOf" srcId="{F640DA0E-E4D4-425D-A02A-8648DDE1B23D}" destId="{264413F9-B640-48CD-9E3A-EA76F6612109}" srcOrd="0" destOrd="0" presId="urn:microsoft.com/office/officeart/2016/7/layout/RepeatingBendingProcessNew"/>
    <dgm:cxn modelId="{5FFBF9D5-577A-4900-9111-899B4BD787EA}" type="presParOf" srcId="{2E971D2F-A78C-4A8B-895F-71BA54B18A0F}" destId="{143E7282-3567-45EE-90C4-B225A8F126BD}" srcOrd="16" destOrd="0" presId="urn:microsoft.com/office/officeart/2016/7/layout/RepeatingBendingProcessNew"/>
    <dgm:cxn modelId="{CD5910B2-4C45-413E-A29F-76549A8118E0}" type="presParOf" srcId="{2E971D2F-A78C-4A8B-895F-71BA54B18A0F}" destId="{95296712-86B6-4F2A-BF98-62502C4736C1}" srcOrd="17" destOrd="0" presId="urn:microsoft.com/office/officeart/2016/7/layout/RepeatingBendingProcessNew"/>
    <dgm:cxn modelId="{5FA09458-822A-4FD4-9A1A-E6CA4590F8E6}" type="presParOf" srcId="{95296712-86B6-4F2A-BF98-62502C4736C1}" destId="{CF7E4122-3989-493E-80A4-C83A377DB465}" srcOrd="0" destOrd="0" presId="urn:microsoft.com/office/officeart/2016/7/layout/RepeatingBendingProcessNew"/>
    <dgm:cxn modelId="{8029709D-E1DE-4644-8BD7-54A92DBF96B9}" type="presParOf" srcId="{2E971D2F-A78C-4A8B-895F-71BA54B18A0F}" destId="{BB446F35-C39A-4A46-AC2A-3A99DD972A8F}" srcOrd="18" destOrd="0" presId="urn:microsoft.com/office/officeart/2016/7/layout/RepeatingBendingProcessNew"/>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DDF12F1-6841-4D10-A219-27AF2D2D46F3}" type="doc">
      <dgm:prSet loTypeId="urn:microsoft.com/office/officeart/2005/8/layout/cycle2" loCatId="cycle" qsTypeId="urn:microsoft.com/office/officeart/2005/8/quickstyle/simple1" qsCatId="simple" csTypeId="urn:microsoft.com/office/officeart/2005/8/colors/accent1_2" csCatId="accent1" phldr="1"/>
      <dgm:spPr/>
      <dgm:t>
        <a:bodyPr/>
        <a:lstStyle/>
        <a:p>
          <a:endParaRPr lang="en-US"/>
        </a:p>
      </dgm:t>
    </dgm:pt>
    <dgm:pt modelId="{1A418CC2-FD4F-4816-AA7B-B4F74DC40756}">
      <dgm:prSet/>
      <dgm:spPr/>
      <dgm:t>
        <a:bodyPr/>
        <a:lstStyle/>
        <a:p>
          <a:r>
            <a:rPr lang="en-US"/>
            <a:t>Start</a:t>
          </a:r>
        </a:p>
      </dgm:t>
    </dgm:pt>
    <dgm:pt modelId="{5B7A1E24-A316-44EF-A308-78349769CEE1}" type="parTrans" cxnId="{5F4EE23B-ADF3-46BB-B100-AC3AC4984D71}">
      <dgm:prSet/>
      <dgm:spPr/>
      <dgm:t>
        <a:bodyPr/>
        <a:lstStyle/>
        <a:p>
          <a:endParaRPr lang="en-US"/>
        </a:p>
      </dgm:t>
    </dgm:pt>
    <dgm:pt modelId="{CDB7351E-6147-4605-A717-C965FFD13EEF}" type="sibTrans" cxnId="{5F4EE23B-ADF3-46BB-B100-AC3AC4984D71}">
      <dgm:prSet/>
      <dgm:spPr/>
      <dgm:t>
        <a:bodyPr/>
        <a:lstStyle/>
        <a:p>
          <a:endParaRPr lang="en-US"/>
        </a:p>
      </dgm:t>
    </dgm:pt>
    <dgm:pt modelId="{F28BA646-521F-4C31-BFCD-E768133002CD}">
      <dgm:prSet/>
      <dgm:spPr/>
      <dgm:t>
        <a:bodyPr/>
        <a:lstStyle/>
        <a:p>
          <a:r>
            <a:rPr lang="en-US"/>
            <a:t>Select relevant columns (e.g., Payload, Launch Site, Orbit, Outcome)</a:t>
          </a:r>
        </a:p>
      </dgm:t>
    </dgm:pt>
    <dgm:pt modelId="{0961C5B8-08FF-4754-9A92-C202862416D3}" type="parTrans" cxnId="{89073229-6F08-4BBA-B007-B01CCBDBF8AB}">
      <dgm:prSet/>
      <dgm:spPr/>
      <dgm:t>
        <a:bodyPr/>
        <a:lstStyle/>
        <a:p>
          <a:endParaRPr lang="en-US"/>
        </a:p>
      </dgm:t>
    </dgm:pt>
    <dgm:pt modelId="{282B460D-6C42-4072-A582-DE4FE0200108}" type="sibTrans" cxnId="{89073229-6F08-4BBA-B007-B01CCBDBF8AB}">
      <dgm:prSet/>
      <dgm:spPr/>
      <dgm:t>
        <a:bodyPr/>
        <a:lstStyle/>
        <a:p>
          <a:endParaRPr lang="en-US"/>
        </a:p>
      </dgm:t>
    </dgm:pt>
    <dgm:pt modelId="{7AE17217-6E0D-4F21-8B1E-7F9388819F82}">
      <dgm:prSet/>
      <dgm:spPr/>
      <dgm:t>
        <a:bodyPr/>
        <a:lstStyle/>
        <a:p>
          <a:r>
            <a:rPr lang="en-US"/>
            <a:t>Filter for Falcon 9 launches only</a:t>
          </a:r>
        </a:p>
      </dgm:t>
    </dgm:pt>
    <dgm:pt modelId="{5004BF09-EC4D-4DA3-B886-3C8EE1998E92}" type="parTrans" cxnId="{5C02269E-58F2-4C50-BE06-C55D63AC3645}">
      <dgm:prSet/>
      <dgm:spPr/>
      <dgm:t>
        <a:bodyPr/>
        <a:lstStyle/>
        <a:p>
          <a:endParaRPr lang="en-US"/>
        </a:p>
      </dgm:t>
    </dgm:pt>
    <dgm:pt modelId="{CA3CADA1-FC14-4A72-9281-1AFED91BD0D4}" type="sibTrans" cxnId="{5C02269E-58F2-4C50-BE06-C55D63AC3645}">
      <dgm:prSet/>
      <dgm:spPr/>
      <dgm:t>
        <a:bodyPr/>
        <a:lstStyle/>
        <a:p>
          <a:endParaRPr lang="en-US"/>
        </a:p>
      </dgm:t>
    </dgm:pt>
    <dgm:pt modelId="{E4BCC2C9-2C09-45FA-8FFC-0E4B5BCE7CD5}">
      <dgm:prSet/>
      <dgm:spPr/>
      <dgm:t>
        <a:bodyPr/>
        <a:lstStyle/>
        <a:p>
          <a:r>
            <a:rPr lang="en-US"/>
            <a:t>Convert categorical variables (e.g., Orbit, Launch Site) using one-hot encoding</a:t>
          </a:r>
        </a:p>
      </dgm:t>
    </dgm:pt>
    <dgm:pt modelId="{ED768AB9-F98C-4ABB-A2BF-354A46F1BF7B}" type="parTrans" cxnId="{46453434-0F0C-41F6-9C30-48EAF122CF5D}">
      <dgm:prSet/>
      <dgm:spPr/>
      <dgm:t>
        <a:bodyPr/>
        <a:lstStyle/>
        <a:p>
          <a:endParaRPr lang="en-US"/>
        </a:p>
      </dgm:t>
    </dgm:pt>
    <dgm:pt modelId="{42F983BD-631F-466C-B2A8-19D149297C68}" type="sibTrans" cxnId="{46453434-0F0C-41F6-9C30-48EAF122CF5D}">
      <dgm:prSet/>
      <dgm:spPr/>
      <dgm:t>
        <a:bodyPr/>
        <a:lstStyle/>
        <a:p>
          <a:endParaRPr lang="en-US"/>
        </a:p>
      </dgm:t>
    </dgm:pt>
    <dgm:pt modelId="{919436D2-1088-4FE8-9CFD-30E79A8CACDA}">
      <dgm:prSet/>
      <dgm:spPr/>
      <dgm:t>
        <a:bodyPr/>
        <a:lstStyle/>
        <a:p>
          <a:r>
            <a:rPr lang="en-US"/>
            <a:t>Convert Outcome to binary (0 = failure, 1 = success)</a:t>
          </a:r>
        </a:p>
      </dgm:t>
    </dgm:pt>
    <dgm:pt modelId="{D2EF0417-FB85-4922-95CF-E9542CF6E97E}" type="parTrans" cxnId="{044575D8-539A-4159-A628-18455B366966}">
      <dgm:prSet/>
      <dgm:spPr/>
      <dgm:t>
        <a:bodyPr/>
        <a:lstStyle/>
        <a:p>
          <a:endParaRPr lang="en-US"/>
        </a:p>
      </dgm:t>
    </dgm:pt>
    <dgm:pt modelId="{5DBA3F05-19DE-4E62-8FB3-D7010622A9BA}" type="sibTrans" cxnId="{044575D8-539A-4159-A628-18455B366966}">
      <dgm:prSet/>
      <dgm:spPr/>
      <dgm:t>
        <a:bodyPr/>
        <a:lstStyle/>
        <a:p>
          <a:endParaRPr lang="en-US"/>
        </a:p>
      </dgm:t>
    </dgm:pt>
    <dgm:pt modelId="{0EE3F8A6-4C65-442B-A275-3C1BB6D07361}">
      <dgm:prSet/>
      <dgm:spPr/>
      <dgm:t>
        <a:bodyPr/>
        <a:lstStyle/>
        <a:p>
          <a:r>
            <a:rPr lang="en-US"/>
            <a:t>Handle missing values (e.g., replace NULLs in Payload Mass with mean)</a:t>
          </a:r>
        </a:p>
      </dgm:t>
    </dgm:pt>
    <dgm:pt modelId="{FBB53900-81B8-4762-84A1-9ABD04433425}" type="parTrans" cxnId="{1D228C9A-674E-4FD4-80AB-284DDBAE832A}">
      <dgm:prSet/>
      <dgm:spPr/>
      <dgm:t>
        <a:bodyPr/>
        <a:lstStyle/>
        <a:p>
          <a:endParaRPr lang="en-US"/>
        </a:p>
      </dgm:t>
    </dgm:pt>
    <dgm:pt modelId="{27C78541-28C1-470E-A64C-07EFF595C78A}" type="sibTrans" cxnId="{1D228C9A-674E-4FD4-80AB-284DDBAE832A}">
      <dgm:prSet/>
      <dgm:spPr/>
      <dgm:t>
        <a:bodyPr/>
        <a:lstStyle/>
        <a:p>
          <a:endParaRPr lang="en-US"/>
        </a:p>
      </dgm:t>
    </dgm:pt>
    <dgm:pt modelId="{27B7F66C-5339-4F7A-85CC-AFA7D6C6A492}">
      <dgm:prSet/>
      <dgm:spPr/>
      <dgm:t>
        <a:bodyPr/>
        <a:lstStyle/>
        <a:p>
          <a:r>
            <a:rPr lang="en-US"/>
            <a:t>Merge API and scraped data if needed</a:t>
          </a:r>
        </a:p>
      </dgm:t>
    </dgm:pt>
    <dgm:pt modelId="{26E257E2-6C08-4C4F-82FD-05C221EAF4C3}" type="parTrans" cxnId="{92F4FD18-0114-4222-B0A6-2A1B9FB0487D}">
      <dgm:prSet/>
      <dgm:spPr/>
      <dgm:t>
        <a:bodyPr/>
        <a:lstStyle/>
        <a:p>
          <a:endParaRPr lang="en-US"/>
        </a:p>
      </dgm:t>
    </dgm:pt>
    <dgm:pt modelId="{8064863F-E028-4DF3-AD3B-0A16EF0718E6}" type="sibTrans" cxnId="{92F4FD18-0114-4222-B0A6-2A1B9FB0487D}">
      <dgm:prSet/>
      <dgm:spPr/>
      <dgm:t>
        <a:bodyPr/>
        <a:lstStyle/>
        <a:p>
          <a:endParaRPr lang="en-US"/>
        </a:p>
      </dgm:t>
    </dgm:pt>
    <dgm:pt modelId="{A9B18640-D33B-4D3C-9F03-1C70EDB1608C}">
      <dgm:prSet/>
      <dgm:spPr/>
      <dgm:t>
        <a:bodyPr/>
        <a:lstStyle/>
        <a:p>
          <a:r>
            <a:rPr lang="en-US"/>
            <a:t>Final cleaned dataset ready for modeling</a:t>
          </a:r>
        </a:p>
      </dgm:t>
    </dgm:pt>
    <dgm:pt modelId="{EF197929-0AA7-4661-93A0-C8A3FB46BFA7}" type="parTrans" cxnId="{50384C9F-B07D-4279-911E-394510CDF978}">
      <dgm:prSet/>
      <dgm:spPr/>
      <dgm:t>
        <a:bodyPr/>
        <a:lstStyle/>
        <a:p>
          <a:endParaRPr lang="en-US"/>
        </a:p>
      </dgm:t>
    </dgm:pt>
    <dgm:pt modelId="{B309D68C-3324-4070-B024-4FE443C1B580}" type="sibTrans" cxnId="{50384C9F-B07D-4279-911E-394510CDF978}">
      <dgm:prSet/>
      <dgm:spPr/>
      <dgm:t>
        <a:bodyPr/>
        <a:lstStyle/>
        <a:p>
          <a:endParaRPr lang="en-US"/>
        </a:p>
      </dgm:t>
    </dgm:pt>
    <dgm:pt modelId="{A58211BB-8F3C-400D-8EAC-26F45B1F6B2E}" type="pres">
      <dgm:prSet presAssocID="{ADDF12F1-6841-4D10-A219-27AF2D2D46F3}" presName="cycle" presStyleCnt="0">
        <dgm:presLayoutVars>
          <dgm:dir/>
          <dgm:resizeHandles val="exact"/>
        </dgm:presLayoutVars>
      </dgm:prSet>
      <dgm:spPr/>
    </dgm:pt>
    <dgm:pt modelId="{7ED5F534-EDEE-40F4-8E6A-7484D32CF309}" type="pres">
      <dgm:prSet presAssocID="{1A418CC2-FD4F-4816-AA7B-B4F74DC40756}" presName="node" presStyleLbl="node1" presStyleIdx="0" presStyleCnt="8">
        <dgm:presLayoutVars>
          <dgm:bulletEnabled val="1"/>
        </dgm:presLayoutVars>
      </dgm:prSet>
      <dgm:spPr/>
    </dgm:pt>
    <dgm:pt modelId="{2F998151-3A2E-47E7-BC0B-4DB37837BA1B}" type="pres">
      <dgm:prSet presAssocID="{CDB7351E-6147-4605-A717-C965FFD13EEF}" presName="sibTrans" presStyleLbl="sibTrans2D1" presStyleIdx="0" presStyleCnt="8"/>
      <dgm:spPr/>
    </dgm:pt>
    <dgm:pt modelId="{DEB27093-69E1-4838-8FC0-5DE59C6EA348}" type="pres">
      <dgm:prSet presAssocID="{CDB7351E-6147-4605-A717-C965FFD13EEF}" presName="connectorText" presStyleLbl="sibTrans2D1" presStyleIdx="0" presStyleCnt="8"/>
      <dgm:spPr/>
    </dgm:pt>
    <dgm:pt modelId="{172B768B-B5AA-4FCD-AA36-0825CF5F8A0D}" type="pres">
      <dgm:prSet presAssocID="{F28BA646-521F-4C31-BFCD-E768133002CD}" presName="node" presStyleLbl="node1" presStyleIdx="1" presStyleCnt="8">
        <dgm:presLayoutVars>
          <dgm:bulletEnabled val="1"/>
        </dgm:presLayoutVars>
      </dgm:prSet>
      <dgm:spPr/>
    </dgm:pt>
    <dgm:pt modelId="{80006E2F-72C6-4E59-AF8B-2BD678512BB0}" type="pres">
      <dgm:prSet presAssocID="{282B460D-6C42-4072-A582-DE4FE0200108}" presName="sibTrans" presStyleLbl="sibTrans2D1" presStyleIdx="1" presStyleCnt="8"/>
      <dgm:spPr/>
    </dgm:pt>
    <dgm:pt modelId="{C8B9AA7E-122F-4D1E-8CD0-5778052F0D1D}" type="pres">
      <dgm:prSet presAssocID="{282B460D-6C42-4072-A582-DE4FE0200108}" presName="connectorText" presStyleLbl="sibTrans2D1" presStyleIdx="1" presStyleCnt="8"/>
      <dgm:spPr/>
    </dgm:pt>
    <dgm:pt modelId="{2ADCBAC1-B276-4E0E-AED9-EB86D45DE327}" type="pres">
      <dgm:prSet presAssocID="{7AE17217-6E0D-4F21-8B1E-7F9388819F82}" presName="node" presStyleLbl="node1" presStyleIdx="2" presStyleCnt="8">
        <dgm:presLayoutVars>
          <dgm:bulletEnabled val="1"/>
        </dgm:presLayoutVars>
      </dgm:prSet>
      <dgm:spPr/>
    </dgm:pt>
    <dgm:pt modelId="{D921E917-940D-433D-861B-C7A1E59DAEF8}" type="pres">
      <dgm:prSet presAssocID="{CA3CADA1-FC14-4A72-9281-1AFED91BD0D4}" presName="sibTrans" presStyleLbl="sibTrans2D1" presStyleIdx="2" presStyleCnt="8"/>
      <dgm:spPr/>
    </dgm:pt>
    <dgm:pt modelId="{4C65A2E7-D1A2-4BB1-AAFF-F32ED8C68FC9}" type="pres">
      <dgm:prSet presAssocID="{CA3CADA1-FC14-4A72-9281-1AFED91BD0D4}" presName="connectorText" presStyleLbl="sibTrans2D1" presStyleIdx="2" presStyleCnt="8"/>
      <dgm:spPr/>
    </dgm:pt>
    <dgm:pt modelId="{C7444DE6-FBFA-4AD9-9196-2D841F562C7A}" type="pres">
      <dgm:prSet presAssocID="{E4BCC2C9-2C09-45FA-8FFC-0E4B5BCE7CD5}" presName="node" presStyleLbl="node1" presStyleIdx="3" presStyleCnt="8">
        <dgm:presLayoutVars>
          <dgm:bulletEnabled val="1"/>
        </dgm:presLayoutVars>
      </dgm:prSet>
      <dgm:spPr/>
    </dgm:pt>
    <dgm:pt modelId="{F58E1545-1B07-4D15-A42C-35F37A784E58}" type="pres">
      <dgm:prSet presAssocID="{42F983BD-631F-466C-B2A8-19D149297C68}" presName="sibTrans" presStyleLbl="sibTrans2D1" presStyleIdx="3" presStyleCnt="8"/>
      <dgm:spPr/>
    </dgm:pt>
    <dgm:pt modelId="{6AE9CDEA-A347-4E44-A67A-2BA64A299269}" type="pres">
      <dgm:prSet presAssocID="{42F983BD-631F-466C-B2A8-19D149297C68}" presName="connectorText" presStyleLbl="sibTrans2D1" presStyleIdx="3" presStyleCnt="8"/>
      <dgm:spPr/>
    </dgm:pt>
    <dgm:pt modelId="{4355E884-9DA9-4FD2-9306-3FD05DE1A2F4}" type="pres">
      <dgm:prSet presAssocID="{919436D2-1088-4FE8-9CFD-30E79A8CACDA}" presName="node" presStyleLbl="node1" presStyleIdx="4" presStyleCnt="8">
        <dgm:presLayoutVars>
          <dgm:bulletEnabled val="1"/>
        </dgm:presLayoutVars>
      </dgm:prSet>
      <dgm:spPr/>
    </dgm:pt>
    <dgm:pt modelId="{63BA3E63-3814-46E9-BA3D-5F74E79664A5}" type="pres">
      <dgm:prSet presAssocID="{5DBA3F05-19DE-4E62-8FB3-D7010622A9BA}" presName="sibTrans" presStyleLbl="sibTrans2D1" presStyleIdx="4" presStyleCnt="8"/>
      <dgm:spPr/>
    </dgm:pt>
    <dgm:pt modelId="{01AD6E3E-DD05-446B-94B8-3ECAA2EA3B46}" type="pres">
      <dgm:prSet presAssocID="{5DBA3F05-19DE-4E62-8FB3-D7010622A9BA}" presName="connectorText" presStyleLbl="sibTrans2D1" presStyleIdx="4" presStyleCnt="8"/>
      <dgm:spPr/>
    </dgm:pt>
    <dgm:pt modelId="{6DF583E0-AB44-44A6-99F0-FCFA3C92909D}" type="pres">
      <dgm:prSet presAssocID="{0EE3F8A6-4C65-442B-A275-3C1BB6D07361}" presName="node" presStyleLbl="node1" presStyleIdx="5" presStyleCnt="8">
        <dgm:presLayoutVars>
          <dgm:bulletEnabled val="1"/>
        </dgm:presLayoutVars>
      </dgm:prSet>
      <dgm:spPr/>
    </dgm:pt>
    <dgm:pt modelId="{7A361155-FA8D-4A35-81B4-96DAD4450705}" type="pres">
      <dgm:prSet presAssocID="{27C78541-28C1-470E-A64C-07EFF595C78A}" presName="sibTrans" presStyleLbl="sibTrans2D1" presStyleIdx="5" presStyleCnt="8"/>
      <dgm:spPr/>
    </dgm:pt>
    <dgm:pt modelId="{2A2715CB-3E62-487C-A984-FE2FD46F4E40}" type="pres">
      <dgm:prSet presAssocID="{27C78541-28C1-470E-A64C-07EFF595C78A}" presName="connectorText" presStyleLbl="sibTrans2D1" presStyleIdx="5" presStyleCnt="8"/>
      <dgm:spPr/>
    </dgm:pt>
    <dgm:pt modelId="{46D5E3B2-628E-4400-9730-73BD163B94D5}" type="pres">
      <dgm:prSet presAssocID="{27B7F66C-5339-4F7A-85CC-AFA7D6C6A492}" presName="node" presStyleLbl="node1" presStyleIdx="6" presStyleCnt="8">
        <dgm:presLayoutVars>
          <dgm:bulletEnabled val="1"/>
        </dgm:presLayoutVars>
      </dgm:prSet>
      <dgm:spPr/>
    </dgm:pt>
    <dgm:pt modelId="{160201DD-68C7-4C90-83EF-E21AE09FEA1D}" type="pres">
      <dgm:prSet presAssocID="{8064863F-E028-4DF3-AD3B-0A16EF0718E6}" presName="sibTrans" presStyleLbl="sibTrans2D1" presStyleIdx="6" presStyleCnt="8"/>
      <dgm:spPr/>
    </dgm:pt>
    <dgm:pt modelId="{E0095CD4-4F50-4636-83E4-842E63A6C2D6}" type="pres">
      <dgm:prSet presAssocID="{8064863F-E028-4DF3-AD3B-0A16EF0718E6}" presName="connectorText" presStyleLbl="sibTrans2D1" presStyleIdx="6" presStyleCnt="8"/>
      <dgm:spPr/>
    </dgm:pt>
    <dgm:pt modelId="{258FD8F1-9724-4B41-9504-1D153BBE66F2}" type="pres">
      <dgm:prSet presAssocID="{A9B18640-D33B-4D3C-9F03-1C70EDB1608C}" presName="node" presStyleLbl="node1" presStyleIdx="7" presStyleCnt="8">
        <dgm:presLayoutVars>
          <dgm:bulletEnabled val="1"/>
        </dgm:presLayoutVars>
      </dgm:prSet>
      <dgm:spPr/>
    </dgm:pt>
    <dgm:pt modelId="{FDB13BDB-632A-41B1-A791-9072A5709AB7}" type="pres">
      <dgm:prSet presAssocID="{B309D68C-3324-4070-B024-4FE443C1B580}" presName="sibTrans" presStyleLbl="sibTrans2D1" presStyleIdx="7" presStyleCnt="8"/>
      <dgm:spPr/>
    </dgm:pt>
    <dgm:pt modelId="{03CE473E-3E7C-4430-8BEC-83BA9796C4A4}" type="pres">
      <dgm:prSet presAssocID="{B309D68C-3324-4070-B024-4FE443C1B580}" presName="connectorText" presStyleLbl="sibTrans2D1" presStyleIdx="7" presStyleCnt="8"/>
      <dgm:spPr/>
    </dgm:pt>
  </dgm:ptLst>
  <dgm:cxnLst>
    <dgm:cxn modelId="{437F4F00-771B-4E26-B374-14ECF7952455}" type="presOf" srcId="{ADDF12F1-6841-4D10-A219-27AF2D2D46F3}" destId="{A58211BB-8F3C-400D-8EAC-26F45B1F6B2E}" srcOrd="0" destOrd="0" presId="urn:microsoft.com/office/officeart/2005/8/layout/cycle2"/>
    <dgm:cxn modelId="{74B7F014-63A4-466F-A73B-4B933445456B}" type="presOf" srcId="{CDB7351E-6147-4605-A717-C965FFD13EEF}" destId="{2F998151-3A2E-47E7-BC0B-4DB37837BA1B}" srcOrd="0" destOrd="0" presId="urn:microsoft.com/office/officeart/2005/8/layout/cycle2"/>
    <dgm:cxn modelId="{92F4FD18-0114-4222-B0A6-2A1B9FB0487D}" srcId="{ADDF12F1-6841-4D10-A219-27AF2D2D46F3}" destId="{27B7F66C-5339-4F7A-85CC-AFA7D6C6A492}" srcOrd="6" destOrd="0" parTransId="{26E257E2-6C08-4C4F-82FD-05C221EAF4C3}" sibTransId="{8064863F-E028-4DF3-AD3B-0A16EF0718E6}"/>
    <dgm:cxn modelId="{D851AA1A-0C01-461F-BE9D-255A1DA088D2}" type="presOf" srcId="{8064863F-E028-4DF3-AD3B-0A16EF0718E6}" destId="{160201DD-68C7-4C90-83EF-E21AE09FEA1D}" srcOrd="0" destOrd="0" presId="urn:microsoft.com/office/officeart/2005/8/layout/cycle2"/>
    <dgm:cxn modelId="{FC88FD1E-751E-49A4-927A-D1AC9DBE88A5}" type="presOf" srcId="{282B460D-6C42-4072-A582-DE4FE0200108}" destId="{C8B9AA7E-122F-4D1E-8CD0-5778052F0D1D}" srcOrd="1" destOrd="0" presId="urn:microsoft.com/office/officeart/2005/8/layout/cycle2"/>
    <dgm:cxn modelId="{89073229-6F08-4BBA-B007-B01CCBDBF8AB}" srcId="{ADDF12F1-6841-4D10-A219-27AF2D2D46F3}" destId="{F28BA646-521F-4C31-BFCD-E768133002CD}" srcOrd="1" destOrd="0" parTransId="{0961C5B8-08FF-4754-9A92-C202862416D3}" sibTransId="{282B460D-6C42-4072-A582-DE4FE0200108}"/>
    <dgm:cxn modelId="{CB85F832-C57B-4ABE-BF42-D8ADDA46B6FF}" type="presOf" srcId="{42F983BD-631F-466C-B2A8-19D149297C68}" destId="{6AE9CDEA-A347-4E44-A67A-2BA64A299269}" srcOrd="1" destOrd="0" presId="urn:microsoft.com/office/officeart/2005/8/layout/cycle2"/>
    <dgm:cxn modelId="{46453434-0F0C-41F6-9C30-48EAF122CF5D}" srcId="{ADDF12F1-6841-4D10-A219-27AF2D2D46F3}" destId="{E4BCC2C9-2C09-45FA-8FFC-0E4B5BCE7CD5}" srcOrd="3" destOrd="0" parTransId="{ED768AB9-F98C-4ABB-A2BF-354A46F1BF7B}" sibTransId="{42F983BD-631F-466C-B2A8-19D149297C68}"/>
    <dgm:cxn modelId="{45132536-80E0-4FBE-ACCB-967215263CA2}" type="presOf" srcId="{5DBA3F05-19DE-4E62-8FB3-D7010622A9BA}" destId="{01AD6E3E-DD05-446B-94B8-3ECAA2EA3B46}" srcOrd="1" destOrd="0" presId="urn:microsoft.com/office/officeart/2005/8/layout/cycle2"/>
    <dgm:cxn modelId="{5F4EE23B-ADF3-46BB-B100-AC3AC4984D71}" srcId="{ADDF12F1-6841-4D10-A219-27AF2D2D46F3}" destId="{1A418CC2-FD4F-4816-AA7B-B4F74DC40756}" srcOrd="0" destOrd="0" parTransId="{5B7A1E24-A316-44EF-A308-78349769CEE1}" sibTransId="{CDB7351E-6147-4605-A717-C965FFD13EEF}"/>
    <dgm:cxn modelId="{0FCC705F-14A1-4CD4-BB14-11BBD6E2A844}" type="presOf" srcId="{5DBA3F05-19DE-4E62-8FB3-D7010622A9BA}" destId="{63BA3E63-3814-46E9-BA3D-5F74E79664A5}" srcOrd="0" destOrd="0" presId="urn:microsoft.com/office/officeart/2005/8/layout/cycle2"/>
    <dgm:cxn modelId="{837FE86A-49A9-4A1F-A08A-994FAA836E78}" type="presOf" srcId="{42F983BD-631F-466C-B2A8-19D149297C68}" destId="{F58E1545-1B07-4D15-A42C-35F37A784E58}" srcOrd="0" destOrd="0" presId="urn:microsoft.com/office/officeart/2005/8/layout/cycle2"/>
    <dgm:cxn modelId="{6DBBB078-F662-48D9-8FA8-2859E89AD16D}" type="presOf" srcId="{CA3CADA1-FC14-4A72-9281-1AFED91BD0D4}" destId="{D921E917-940D-433D-861B-C7A1E59DAEF8}" srcOrd="0" destOrd="0" presId="urn:microsoft.com/office/officeart/2005/8/layout/cycle2"/>
    <dgm:cxn modelId="{36A3AF81-E7D2-403D-9353-7FCFBCCE8516}" type="presOf" srcId="{A9B18640-D33B-4D3C-9F03-1C70EDB1608C}" destId="{258FD8F1-9724-4B41-9504-1D153BBE66F2}" srcOrd="0" destOrd="0" presId="urn:microsoft.com/office/officeart/2005/8/layout/cycle2"/>
    <dgm:cxn modelId="{0D6E138B-89C9-485B-981E-494E0B32D962}" type="presOf" srcId="{27C78541-28C1-470E-A64C-07EFF595C78A}" destId="{7A361155-FA8D-4A35-81B4-96DAD4450705}" srcOrd="0" destOrd="0" presId="urn:microsoft.com/office/officeart/2005/8/layout/cycle2"/>
    <dgm:cxn modelId="{1D228C9A-674E-4FD4-80AB-284DDBAE832A}" srcId="{ADDF12F1-6841-4D10-A219-27AF2D2D46F3}" destId="{0EE3F8A6-4C65-442B-A275-3C1BB6D07361}" srcOrd="5" destOrd="0" parTransId="{FBB53900-81B8-4762-84A1-9ABD04433425}" sibTransId="{27C78541-28C1-470E-A64C-07EFF595C78A}"/>
    <dgm:cxn modelId="{8DF18B9C-A4A9-422F-B676-B78FC13692C9}" type="presOf" srcId="{CDB7351E-6147-4605-A717-C965FFD13EEF}" destId="{DEB27093-69E1-4838-8FC0-5DE59C6EA348}" srcOrd="1" destOrd="0" presId="urn:microsoft.com/office/officeart/2005/8/layout/cycle2"/>
    <dgm:cxn modelId="{5C02269E-58F2-4C50-BE06-C55D63AC3645}" srcId="{ADDF12F1-6841-4D10-A219-27AF2D2D46F3}" destId="{7AE17217-6E0D-4F21-8B1E-7F9388819F82}" srcOrd="2" destOrd="0" parTransId="{5004BF09-EC4D-4DA3-B886-3C8EE1998E92}" sibTransId="{CA3CADA1-FC14-4A72-9281-1AFED91BD0D4}"/>
    <dgm:cxn modelId="{50384C9F-B07D-4279-911E-394510CDF978}" srcId="{ADDF12F1-6841-4D10-A219-27AF2D2D46F3}" destId="{A9B18640-D33B-4D3C-9F03-1C70EDB1608C}" srcOrd="7" destOrd="0" parTransId="{EF197929-0AA7-4661-93A0-C8A3FB46BFA7}" sibTransId="{B309D68C-3324-4070-B024-4FE443C1B580}"/>
    <dgm:cxn modelId="{12F51DA1-15C7-404D-8BE4-240CA71DFD8D}" type="presOf" srcId="{7AE17217-6E0D-4F21-8B1E-7F9388819F82}" destId="{2ADCBAC1-B276-4E0E-AED9-EB86D45DE327}" srcOrd="0" destOrd="0" presId="urn:microsoft.com/office/officeart/2005/8/layout/cycle2"/>
    <dgm:cxn modelId="{66336FA8-9C27-45A5-950B-85536634E44F}" type="presOf" srcId="{27B7F66C-5339-4F7A-85CC-AFA7D6C6A492}" destId="{46D5E3B2-628E-4400-9730-73BD163B94D5}" srcOrd="0" destOrd="0" presId="urn:microsoft.com/office/officeart/2005/8/layout/cycle2"/>
    <dgm:cxn modelId="{40C8B0B2-6D86-41DD-814C-9B8A3F0BFB2A}" type="presOf" srcId="{1A418CC2-FD4F-4816-AA7B-B4F74DC40756}" destId="{7ED5F534-EDEE-40F4-8E6A-7484D32CF309}" srcOrd="0" destOrd="0" presId="urn:microsoft.com/office/officeart/2005/8/layout/cycle2"/>
    <dgm:cxn modelId="{78B31FB3-DB91-45A3-9A58-32219B772137}" type="presOf" srcId="{282B460D-6C42-4072-A582-DE4FE0200108}" destId="{80006E2F-72C6-4E59-AF8B-2BD678512BB0}" srcOrd="0" destOrd="0" presId="urn:microsoft.com/office/officeart/2005/8/layout/cycle2"/>
    <dgm:cxn modelId="{FBD7F3BD-C300-46D4-BB44-13395EEB961B}" type="presOf" srcId="{8064863F-E028-4DF3-AD3B-0A16EF0718E6}" destId="{E0095CD4-4F50-4636-83E4-842E63A6C2D6}" srcOrd="1" destOrd="0" presId="urn:microsoft.com/office/officeart/2005/8/layout/cycle2"/>
    <dgm:cxn modelId="{386CF4BE-3560-41AF-9519-2881EA058188}" type="presOf" srcId="{B309D68C-3324-4070-B024-4FE443C1B580}" destId="{FDB13BDB-632A-41B1-A791-9072A5709AB7}" srcOrd="0" destOrd="0" presId="urn:microsoft.com/office/officeart/2005/8/layout/cycle2"/>
    <dgm:cxn modelId="{8B3855C0-A305-45F2-B3FF-F80480B12C06}" type="presOf" srcId="{F28BA646-521F-4C31-BFCD-E768133002CD}" destId="{172B768B-B5AA-4FCD-AA36-0825CF5F8A0D}" srcOrd="0" destOrd="0" presId="urn:microsoft.com/office/officeart/2005/8/layout/cycle2"/>
    <dgm:cxn modelId="{18D2A0C2-5060-489B-9B58-C67B270996EB}" type="presOf" srcId="{CA3CADA1-FC14-4A72-9281-1AFED91BD0D4}" destId="{4C65A2E7-D1A2-4BB1-AAFF-F32ED8C68FC9}" srcOrd="1" destOrd="0" presId="urn:microsoft.com/office/officeart/2005/8/layout/cycle2"/>
    <dgm:cxn modelId="{044575D8-539A-4159-A628-18455B366966}" srcId="{ADDF12F1-6841-4D10-A219-27AF2D2D46F3}" destId="{919436D2-1088-4FE8-9CFD-30E79A8CACDA}" srcOrd="4" destOrd="0" parTransId="{D2EF0417-FB85-4922-95CF-E9542CF6E97E}" sibTransId="{5DBA3F05-19DE-4E62-8FB3-D7010622A9BA}"/>
    <dgm:cxn modelId="{8483B6DC-42EE-439E-A4BD-DF5DEA7A8DE4}" type="presOf" srcId="{B309D68C-3324-4070-B024-4FE443C1B580}" destId="{03CE473E-3E7C-4430-8BEC-83BA9796C4A4}" srcOrd="1" destOrd="0" presId="urn:microsoft.com/office/officeart/2005/8/layout/cycle2"/>
    <dgm:cxn modelId="{83E10BE6-6378-4B95-A1CE-94753B822D4B}" type="presOf" srcId="{0EE3F8A6-4C65-442B-A275-3C1BB6D07361}" destId="{6DF583E0-AB44-44A6-99F0-FCFA3C92909D}" srcOrd="0" destOrd="0" presId="urn:microsoft.com/office/officeart/2005/8/layout/cycle2"/>
    <dgm:cxn modelId="{BA468FF5-3A47-4915-90A3-3C19BE65E938}" type="presOf" srcId="{919436D2-1088-4FE8-9CFD-30E79A8CACDA}" destId="{4355E884-9DA9-4FD2-9306-3FD05DE1A2F4}" srcOrd="0" destOrd="0" presId="urn:microsoft.com/office/officeart/2005/8/layout/cycle2"/>
    <dgm:cxn modelId="{7B61BBFD-2F5D-4B22-BA23-52A5FB7FF670}" type="presOf" srcId="{E4BCC2C9-2C09-45FA-8FFC-0E4B5BCE7CD5}" destId="{C7444DE6-FBFA-4AD9-9196-2D841F562C7A}" srcOrd="0" destOrd="0" presId="urn:microsoft.com/office/officeart/2005/8/layout/cycle2"/>
    <dgm:cxn modelId="{6489CAFF-3A99-40C6-BAFD-A592CB04E221}" type="presOf" srcId="{27C78541-28C1-470E-A64C-07EFF595C78A}" destId="{2A2715CB-3E62-487C-A984-FE2FD46F4E40}" srcOrd="1" destOrd="0" presId="urn:microsoft.com/office/officeart/2005/8/layout/cycle2"/>
    <dgm:cxn modelId="{98903E3F-6A1F-4ECD-8D1F-257F142C9EC5}" type="presParOf" srcId="{A58211BB-8F3C-400D-8EAC-26F45B1F6B2E}" destId="{7ED5F534-EDEE-40F4-8E6A-7484D32CF309}" srcOrd="0" destOrd="0" presId="urn:microsoft.com/office/officeart/2005/8/layout/cycle2"/>
    <dgm:cxn modelId="{54D20238-9B63-47A1-ACD9-4A5D3D9B712C}" type="presParOf" srcId="{A58211BB-8F3C-400D-8EAC-26F45B1F6B2E}" destId="{2F998151-3A2E-47E7-BC0B-4DB37837BA1B}" srcOrd="1" destOrd="0" presId="urn:microsoft.com/office/officeart/2005/8/layout/cycle2"/>
    <dgm:cxn modelId="{A3D28B43-4D98-4794-94B5-68252E5CCD0B}" type="presParOf" srcId="{2F998151-3A2E-47E7-BC0B-4DB37837BA1B}" destId="{DEB27093-69E1-4838-8FC0-5DE59C6EA348}" srcOrd="0" destOrd="0" presId="urn:microsoft.com/office/officeart/2005/8/layout/cycle2"/>
    <dgm:cxn modelId="{6B4C3F4B-C044-49A7-80F7-AC659684A9C5}" type="presParOf" srcId="{A58211BB-8F3C-400D-8EAC-26F45B1F6B2E}" destId="{172B768B-B5AA-4FCD-AA36-0825CF5F8A0D}" srcOrd="2" destOrd="0" presId="urn:microsoft.com/office/officeart/2005/8/layout/cycle2"/>
    <dgm:cxn modelId="{A0A344FA-F666-49E1-AE30-05C415159886}" type="presParOf" srcId="{A58211BB-8F3C-400D-8EAC-26F45B1F6B2E}" destId="{80006E2F-72C6-4E59-AF8B-2BD678512BB0}" srcOrd="3" destOrd="0" presId="urn:microsoft.com/office/officeart/2005/8/layout/cycle2"/>
    <dgm:cxn modelId="{6BDEADB2-A94F-43CE-890A-DC52895E1F59}" type="presParOf" srcId="{80006E2F-72C6-4E59-AF8B-2BD678512BB0}" destId="{C8B9AA7E-122F-4D1E-8CD0-5778052F0D1D}" srcOrd="0" destOrd="0" presId="urn:microsoft.com/office/officeart/2005/8/layout/cycle2"/>
    <dgm:cxn modelId="{F6D3ACFB-54D0-4461-96AA-B58572035B36}" type="presParOf" srcId="{A58211BB-8F3C-400D-8EAC-26F45B1F6B2E}" destId="{2ADCBAC1-B276-4E0E-AED9-EB86D45DE327}" srcOrd="4" destOrd="0" presId="urn:microsoft.com/office/officeart/2005/8/layout/cycle2"/>
    <dgm:cxn modelId="{BB397C01-C1B0-4217-87C2-0CF09857B039}" type="presParOf" srcId="{A58211BB-8F3C-400D-8EAC-26F45B1F6B2E}" destId="{D921E917-940D-433D-861B-C7A1E59DAEF8}" srcOrd="5" destOrd="0" presId="urn:microsoft.com/office/officeart/2005/8/layout/cycle2"/>
    <dgm:cxn modelId="{82591E1A-D906-4C4F-9E78-1EBC2F5D055F}" type="presParOf" srcId="{D921E917-940D-433D-861B-C7A1E59DAEF8}" destId="{4C65A2E7-D1A2-4BB1-AAFF-F32ED8C68FC9}" srcOrd="0" destOrd="0" presId="urn:microsoft.com/office/officeart/2005/8/layout/cycle2"/>
    <dgm:cxn modelId="{9D3D7861-3A80-4ED8-9D47-03CF4AD3017F}" type="presParOf" srcId="{A58211BB-8F3C-400D-8EAC-26F45B1F6B2E}" destId="{C7444DE6-FBFA-4AD9-9196-2D841F562C7A}" srcOrd="6" destOrd="0" presId="urn:microsoft.com/office/officeart/2005/8/layout/cycle2"/>
    <dgm:cxn modelId="{AF19203C-F27C-4A63-8709-11BBA4434518}" type="presParOf" srcId="{A58211BB-8F3C-400D-8EAC-26F45B1F6B2E}" destId="{F58E1545-1B07-4D15-A42C-35F37A784E58}" srcOrd="7" destOrd="0" presId="urn:microsoft.com/office/officeart/2005/8/layout/cycle2"/>
    <dgm:cxn modelId="{080FB527-223C-42DC-862A-4F3CBD74D563}" type="presParOf" srcId="{F58E1545-1B07-4D15-A42C-35F37A784E58}" destId="{6AE9CDEA-A347-4E44-A67A-2BA64A299269}" srcOrd="0" destOrd="0" presId="urn:microsoft.com/office/officeart/2005/8/layout/cycle2"/>
    <dgm:cxn modelId="{AE613745-8D15-4C1E-ACBC-E8DA9C5D077B}" type="presParOf" srcId="{A58211BB-8F3C-400D-8EAC-26F45B1F6B2E}" destId="{4355E884-9DA9-4FD2-9306-3FD05DE1A2F4}" srcOrd="8" destOrd="0" presId="urn:microsoft.com/office/officeart/2005/8/layout/cycle2"/>
    <dgm:cxn modelId="{60204837-E91C-44D4-A2EB-A21AF4E17E50}" type="presParOf" srcId="{A58211BB-8F3C-400D-8EAC-26F45B1F6B2E}" destId="{63BA3E63-3814-46E9-BA3D-5F74E79664A5}" srcOrd="9" destOrd="0" presId="urn:microsoft.com/office/officeart/2005/8/layout/cycle2"/>
    <dgm:cxn modelId="{894F9080-0CE1-45D9-A521-4BFE34156192}" type="presParOf" srcId="{63BA3E63-3814-46E9-BA3D-5F74E79664A5}" destId="{01AD6E3E-DD05-446B-94B8-3ECAA2EA3B46}" srcOrd="0" destOrd="0" presId="urn:microsoft.com/office/officeart/2005/8/layout/cycle2"/>
    <dgm:cxn modelId="{6154D6CC-9086-4930-8A59-36E6AEF7D3B9}" type="presParOf" srcId="{A58211BB-8F3C-400D-8EAC-26F45B1F6B2E}" destId="{6DF583E0-AB44-44A6-99F0-FCFA3C92909D}" srcOrd="10" destOrd="0" presId="urn:microsoft.com/office/officeart/2005/8/layout/cycle2"/>
    <dgm:cxn modelId="{EFAFDC86-3226-4110-A1B0-B7985229786B}" type="presParOf" srcId="{A58211BB-8F3C-400D-8EAC-26F45B1F6B2E}" destId="{7A361155-FA8D-4A35-81B4-96DAD4450705}" srcOrd="11" destOrd="0" presId="urn:microsoft.com/office/officeart/2005/8/layout/cycle2"/>
    <dgm:cxn modelId="{9CF46664-D614-499B-921F-F7B37421D2E8}" type="presParOf" srcId="{7A361155-FA8D-4A35-81B4-96DAD4450705}" destId="{2A2715CB-3E62-487C-A984-FE2FD46F4E40}" srcOrd="0" destOrd="0" presId="urn:microsoft.com/office/officeart/2005/8/layout/cycle2"/>
    <dgm:cxn modelId="{963BDDAF-31DA-4BE0-A2FA-4183FF8D0C50}" type="presParOf" srcId="{A58211BB-8F3C-400D-8EAC-26F45B1F6B2E}" destId="{46D5E3B2-628E-4400-9730-73BD163B94D5}" srcOrd="12" destOrd="0" presId="urn:microsoft.com/office/officeart/2005/8/layout/cycle2"/>
    <dgm:cxn modelId="{FC2DFEF2-C10F-456D-91CC-72AFDFC92E9D}" type="presParOf" srcId="{A58211BB-8F3C-400D-8EAC-26F45B1F6B2E}" destId="{160201DD-68C7-4C90-83EF-E21AE09FEA1D}" srcOrd="13" destOrd="0" presId="urn:microsoft.com/office/officeart/2005/8/layout/cycle2"/>
    <dgm:cxn modelId="{D4F3B246-DB7C-4C80-B74B-A208CA777B7A}" type="presParOf" srcId="{160201DD-68C7-4C90-83EF-E21AE09FEA1D}" destId="{E0095CD4-4F50-4636-83E4-842E63A6C2D6}" srcOrd="0" destOrd="0" presId="urn:microsoft.com/office/officeart/2005/8/layout/cycle2"/>
    <dgm:cxn modelId="{8C619693-3B9A-4235-AA0B-073A16CB15E2}" type="presParOf" srcId="{A58211BB-8F3C-400D-8EAC-26F45B1F6B2E}" destId="{258FD8F1-9724-4B41-9504-1D153BBE66F2}" srcOrd="14" destOrd="0" presId="urn:microsoft.com/office/officeart/2005/8/layout/cycle2"/>
    <dgm:cxn modelId="{811D9BDA-AA7E-4EB7-B698-232A96FBF7A8}" type="presParOf" srcId="{A58211BB-8F3C-400D-8EAC-26F45B1F6B2E}" destId="{FDB13BDB-632A-41B1-A791-9072A5709AB7}" srcOrd="15" destOrd="0" presId="urn:microsoft.com/office/officeart/2005/8/layout/cycle2"/>
    <dgm:cxn modelId="{E91E8D8E-B7A4-4ABB-8DC4-EC8D89F95453}" type="presParOf" srcId="{FDB13BDB-632A-41B1-A791-9072A5709AB7}" destId="{03CE473E-3E7C-4430-8BEC-83BA9796C4A4}" srcOrd="0" destOrd="0" presId="urn:microsoft.com/office/officeart/2005/8/layout/cycle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3DEA5B9-F277-44D4-A4E0-C5661C3C675C}">
      <dsp:nvSpPr>
        <dsp:cNvPr id="0" name=""/>
        <dsp:cNvSpPr/>
      </dsp:nvSpPr>
      <dsp:spPr>
        <a:xfrm>
          <a:off x="1644051" y="592834"/>
          <a:ext cx="346942" cy="91440"/>
        </a:xfrm>
        <a:custGeom>
          <a:avLst/>
          <a:gdLst/>
          <a:ahLst/>
          <a:cxnLst/>
          <a:rect l="0" t="0" r="0" b="0"/>
          <a:pathLst>
            <a:path>
              <a:moveTo>
                <a:pt x="0" y="45720"/>
              </a:moveTo>
              <a:lnTo>
                <a:pt x="346942"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808084" y="636666"/>
        <a:ext cx="18877" cy="3775"/>
      </dsp:txXfrm>
    </dsp:sp>
    <dsp:sp modelId="{8ED384D3-60F3-479D-818E-000BEBC99A6C}">
      <dsp:nvSpPr>
        <dsp:cNvPr id="0" name=""/>
        <dsp:cNvSpPr/>
      </dsp:nvSpPr>
      <dsp:spPr>
        <a:xfrm>
          <a:off x="4360" y="146107"/>
          <a:ext cx="1641490" cy="9848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434" tIns="84430" rIns="80434" bIns="84430" numCol="1" spcCol="1270" anchor="ctr" anchorCtr="0">
          <a:noAutofit/>
        </a:bodyPr>
        <a:lstStyle/>
        <a:p>
          <a:pPr marL="0" lvl="0" indent="0" algn="ctr" defTabSz="577850">
            <a:lnSpc>
              <a:spcPct val="90000"/>
            </a:lnSpc>
            <a:spcBef>
              <a:spcPct val="0"/>
            </a:spcBef>
            <a:spcAft>
              <a:spcPct val="35000"/>
            </a:spcAft>
            <a:buNone/>
          </a:pPr>
          <a:r>
            <a:rPr lang="en-US" sz="1300" kern="1200"/>
            <a:t>Start</a:t>
          </a:r>
        </a:p>
      </dsp:txBody>
      <dsp:txXfrm>
        <a:off x="4360" y="146107"/>
        <a:ext cx="1641490" cy="984894"/>
      </dsp:txXfrm>
    </dsp:sp>
    <dsp:sp modelId="{4BBB50FE-303F-4835-9B49-703165A517D8}">
      <dsp:nvSpPr>
        <dsp:cNvPr id="0" name=""/>
        <dsp:cNvSpPr/>
      </dsp:nvSpPr>
      <dsp:spPr>
        <a:xfrm>
          <a:off x="3663085" y="592834"/>
          <a:ext cx="346942" cy="91440"/>
        </a:xfrm>
        <a:custGeom>
          <a:avLst/>
          <a:gdLst/>
          <a:ahLst/>
          <a:cxnLst/>
          <a:rect l="0" t="0" r="0" b="0"/>
          <a:pathLst>
            <a:path>
              <a:moveTo>
                <a:pt x="0" y="45720"/>
              </a:moveTo>
              <a:lnTo>
                <a:pt x="346942"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827118" y="636666"/>
        <a:ext cx="18877" cy="3775"/>
      </dsp:txXfrm>
    </dsp:sp>
    <dsp:sp modelId="{D38A9C29-6EA0-4290-8132-ADE02059D924}">
      <dsp:nvSpPr>
        <dsp:cNvPr id="0" name=""/>
        <dsp:cNvSpPr/>
      </dsp:nvSpPr>
      <dsp:spPr>
        <a:xfrm>
          <a:off x="2023394" y="146107"/>
          <a:ext cx="1641490" cy="9848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434" tIns="84430" rIns="80434" bIns="84430" numCol="1" spcCol="1270" anchor="ctr" anchorCtr="0">
          <a:noAutofit/>
        </a:bodyPr>
        <a:lstStyle/>
        <a:p>
          <a:pPr marL="0" lvl="0" indent="0" algn="ctr" defTabSz="577850">
            <a:lnSpc>
              <a:spcPct val="90000"/>
            </a:lnSpc>
            <a:spcBef>
              <a:spcPct val="0"/>
            </a:spcBef>
            <a:spcAft>
              <a:spcPct val="35000"/>
            </a:spcAft>
            <a:buNone/>
          </a:pPr>
          <a:r>
            <a:rPr lang="en-US" sz="1300" kern="1200"/>
            <a:t>Send GET request to SpaceX API (launches/past)</a:t>
          </a:r>
        </a:p>
      </dsp:txBody>
      <dsp:txXfrm>
        <a:off x="2023394" y="146107"/>
        <a:ext cx="1641490" cy="984894"/>
      </dsp:txXfrm>
    </dsp:sp>
    <dsp:sp modelId="{39ED1B9B-82FE-4299-BEE8-EFF87850C162}">
      <dsp:nvSpPr>
        <dsp:cNvPr id="0" name=""/>
        <dsp:cNvSpPr/>
      </dsp:nvSpPr>
      <dsp:spPr>
        <a:xfrm>
          <a:off x="825106" y="1129201"/>
          <a:ext cx="4038067" cy="346942"/>
        </a:xfrm>
        <a:custGeom>
          <a:avLst/>
          <a:gdLst/>
          <a:ahLst/>
          <a:cxnLst/>
          <a:rect l="0" t="0" r="0" b="0"/>
          <a:pathLst>
            <a:path>
              <a:moveTo>
                <a:pt x="4038067" y="0"/>
              </a:moveTo>
              <a:lnTo>
                <a:pt x="4038067" y="190571"/>
              </a:lnTo>
              <a:lnTo>
                <a:pt x="0" y="190571"/>
              </a:lnTo>
              <a:lnTo>
                <a:pt x="0" y="346942"/>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742748" y="1300785"/>
        <a:ext cx="202783" cy="3775"/>
      </dsp:txXfrm>
    </dsp:sp>
    <dsp:sp modelId="{93A673D5-7567-499F-80BC-FF58F2B4AD74}">
      <dsp:nvSpPr>
        <dsp:cNvPr id="0" name=""/>
        <dsp:cNvSpPr/>
      </dsp:nvSpPr>
      <dsp:spPr>
        <a:xfrm>
          <a:off x="4042428" y="146107"/>
          <a:ext cx="1641490" cy="9848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434" tIns="84430" rIns="80434" bIns="84430" numCol="1" spcCol="1270" anchor="ctr" anchorCtr="0">
          <a:noAutofit/>
        </a:bodyPr>
        <a:lstStyle/>
        <a:p>
          <a:pPr marL="0" lvl="0" indent="0" algn="ctr" defTabSz="577850">
            <a:lnSpc>
              <a:spcPct val="90000"/>
            </a:lnSpc>
            <a:spcBef>
              <a:spcPct val="0"/>
            </a:spcBef>
            <a:spcAft>
              <a:spcPct val="35000"/>
            </a:spcAft>
            <a:buNone/>
          </a:pPr>
          <a:r>
            <a:rPr lang="en-US" sz="1300" kern="1200"/>
            <a:t>Receive JSON response (list of launches)</a:t>
          </a:r>
        </a:p>
      </dsp:txBody>
      <dsp:txXfrm>
        <a:off x="4042428" y="146107"/>
        <a:ext cx="1641490" cy="984894"/>
      </dsp:txXfrm>
    </dsp:sp>
    <dsp:sp modelId="{85FD7E16-1E49-42BD-A243-AE297ECC541A}">
      <dsp:nvSpPr>
        <dsp:cNvPr id="0" name=""/>
        <dsp:cNvSpPr/>
      </dsp:nvSpPr>
      <dsp:spPr>
        <a:xfrm>
          <a:off x="1644051" y="1955271"/>
          <a:ext cx="346942" cy="91440"/>
        </a:xfrm>
        <a:custGeom>
          <a:avLst/>
          <a:gdLst/>
          <a:ahLst/>
          <a:cxnLst/>
          <a:rect l="0" t="0" r="0" b="0"/>
          <a:pathLst>
            <a:path>
              <a:moveTo>
                <a:pt x="0" y="45720"/>
              </a:moveTo>
              <a:lnTo>
                <a:pt x="346942"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808084" y="1999104"/>
        <a:ext cx="18877" cy="3775"/>
      </dsp:txXfrm>
    </dsp:sp>
    <dsp:sp modelId="{4C4F9BD1-3366-415A-BEB9-9FF20B844FFE}">
      <dsp:nvSpPr>
        <dsp:cNvPr id="0" name=""/>
        <dsp:cNvSpPr/>
      </dsp:nvSpPr>
      <dsp:spPr>
        <a:xfrm>
          <a:off x="4360" y="1508544"/>
          <a:ext cx="1641490" cy="9848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434" tIns="84430" rIns="80434" bIns="84430" numCol="1" spcCol="1270" anchor="ctr" anchorCtr="0">
          <a:noAutofit/>
        </a:bodyPr>
        <a:lstStyle/>
        <a:p>
          <a:pPr marL="0" lvl="0" indent="0" algn="ctr" defTabSz="577850">
            <a:lnSpc>
              <a:spcPct val="90000"/>
            </a:lnSpc>
            <a:spcBef>
              <a:spcPct val="0"/>
            </a:spcBef>
            <a:spcAft>
              <a:spcPct val="35000"/>
            </a:spcAft>
            <a:buNone/>
          </a:pPr>
          <a:r>
            <a:rPr lang="en-US" sz="1300" kern="1200"/>
            <a:t>Parse JSON → Normalize with json_normalize</a:t>
          </a:r>
        </a:p>
      </dsp:txBody>
      <dsp:txXfrm>
        <a:off x="4360" y="1508544"/>
        <a:ext cx="1641490" cy="984894"/>
      </dsp:txXfrm>
    </dsp:sp>
    <dsp:sp modelId="{20995C24-CBA7-4413-BAEA-481130040453}">
      <dsp:nvSpPr>
        <dsp:cNvPr id="0" name=""/>
        <dsp:cNvSpPr/>
      </dsp:nvSpPr>
      <dsp:spPr>
        <a:xfrm>
          <a:off x="3663085" y="1955271"/>
          <a:ext cx="346942" cy="91440"/>
        </a:xfrm>
        <a:custGeom>
          <a:avLst/>
          <a:gdLst/>
          <a:ahLst/>
          <a:cxnLst/>
          <a:rect l="0" t="0" r="0" b="0"/>
          <a:pathLst>
            <a:path>
              <a:moveTo>
                <a:pt x="0" y="45720"/>
              </a:moveTo>
              <a:lnTo>
                <a:pt x="346942"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827118" y="1999104"/>
        <a:ext cx="18877" cy="3775"/>
      </dsp:txXfrm>
    </dsp:sp>
    <dsp:sp modelId="{A0D7FC92-AD69-47A3-8D93-253476AF690B}">
      <dsp:nvSpPr>
        <dsp:cNvPr id="0" name=""/>
        <dsp:cNvSpPr/>
      </dsp:nvSpPr>
      <dsp:spPr>
        <a:xfrm>
          <a:off x="2023394" y="1508544"/>
          <a:ext cx="1641490" cy="9848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434" tIns="84430" rIns="80434" bIns="84430" numCol="1" spcCol="1270" anchor="ctr" anchorCtr="0">
          <a:noAutofit/>
        </a:bodyPr>
        <a:lstStyle/>
        <a:p>
          <a:pPr marL="0" lvl="0" indent="0" algn="ctr" defTabSz="577850">
            <a:lnSpc>
              <a:spcPct val="90000"/>
            </a:lnSpc>
            <a:spcBef>
              <a:spcPct val="0"/>
            </a:spcBef>
            <a:spcAft>
              <a:spcPct val="35000"/>
            </a:spcAft>
            <a:buNone/>
          </a:pPr>
          <a:r>
            <a:rPr lang="en-US" sz="1300" kern="1200"/>
            <a:t>Loop through related IDs  Call other endpoints (/rockets, /payloads)</a:t>
          </a:r>
        </a:p>
      </dsp:txBody>
      <dsp:txXfrm>
        <a:off x="2023394" y="1508544"/>
        <a:ext cx="1641490" cy="984894"/>
      </dsp:txXfrm>
    </dsp:sp>
    <dsp:sp modelId="{C4F6BF73-206B-4BEA-9825-8FC4CF4A40EE}">
      <dsp:nvSpPr>
        <dsp:cNvPr id="0" name=""/>
        <dsp:cNvSpPr/>
      </dsp:nvSpPr>
      <dsp:spPr>
        <a:xfrm>
          <a:off x="825106" y="2491639"/>
          <a:ext cx="4038067" cy="346942"/>
        </a:xfrm>
        <a:custGeom>
          <a:avLst/>
          <a:gdLst/>
          <a:ahLst/>
          <a:cxnLst/>
          <a:rect l="0" t="0" r="0" b="0"/>
          <a:pathLst>
            <a:path>
              <a:moveTo>
                <a:pt x="4038067" y="0"/>
              </a:moveTo>
              <a:lnTo>
                <a:pt x="4038067" y="190571"/>
              </a:lnTo>
              <a:lnTo>
                <a:pt x="0" y="190571"/>
              </a:lnTo>
              <a:lnTo>
                <a:pt x="0" y="346942"/>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742748" y="2663223"/>
        <a:ext cx="202783" cy="3775"/>
      </dsp:txXfrm>
    </dsp:sp>
    <dsp:sp modelId="{E9B62063-33D9-4E62-9100-CE0D40771758}">
      <dsp:nvSpPr>
        <dsp:cNvPr id="0" name=""/>
        <dsp:cNvSpPr/>
      </dsp:nvSpPr>
      <dsp:spPr>
        <a:xfrm>
          <a:off x="4042428" y="1508544"/>
          <a:ext cx="1641490" cy="9848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434" tIns="84430" rIns="80434" bIns="84430" numCol="1" spcCol="1270" anchor="ctr" anchorCtr="0">
          <a:noAutofit/>
        </a:bodyPr>
        <a:lstStyle/>
        <a:p>
          <a:pPr marL="0" lvl="0" indent="0" algn="ctr" defTabSz="577850">
            <a:lnSpc>
              <a:spcPct val="90000"/>
            </a:lnSpc>
            <a:spcBef>
              <a:spcPct val="0"/>
            </a:spcBef>
            <a:spcAft>
              <a:spcPct val="35000"/>
            </a:spcAft>
            <a:buNone/>
          </a:pPr>
          <a:r>
            <a:rPr lang="en-US" sz="1300" kern="1200"/>
            <a:t>Combine data into single DataFrame</a:t>
          </a:r>
        </a:p>
      </dsp:txBody>
      <dsp:txXfrm>
        <a:off x="4042428" y="1508544"/>
        <a:ext cx="1641490" cy="984894"/>
      </dsp:txXfrm>
    </dsp:sp>
    <dsp:sp modelId="{6C6FFFAF-F8F2-43A2-842C-D5E2BD0D3DC0}">
      <dsp:nvSpPr>
        <dsp:cNvPr id="0" name=""/>
        <dsp:cNvSpPr/>
      </dsp:nvSpPr>
      <dsp:spPr>
        <a:xfrm>
          <a:off x="1644051" y="3317709"/>
          <a:ext cx="346942" cy="91440"/>
        </a:xfrm>
        <a:custGeom>
          <a:avLst/>
          <a:gdLst/>
          <a:ahLst/>
          <a:cxnLst/>
          <a:rect l="0" t="0" r="0" b="0"/>
          <a:pathLst>
            <a:path>
              <a:moveTo>
                <a:pt x="0" y="45720"/>
              </a:moveTo>
              <a:lnTo>
                <a:pt x="346942"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808084" y="3361541"/>
        <a:ext cx="18877" cy="3775"/>
      </dsp:txXfrm>
    </dsp:sp>
    <dsp:sp modelId="{88052DB7-5A34-48F7-B3BF-A66DCBA8C2CD}">
      <dsp:nvSpPr>
        <dsp:cNvPr id="0" name=""/>
        <dsp:cNvSpPr/>
      </dsp:nvSpPr>
      <dsp:spPr>
        <a:xfrm>
          <a:off x="4360" y="2870982"/>
          <a:ext cx="1641490" cy="9848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434" tIns="84430" rIns="80434" bIns="84430" numCol="1" spcCol="1270" anchor="ctr" anchorCtr="0">
          <a:noAutofit/>
        </a:bodyPr>
        <a:lstStyle/>
        <a:p>
          <a:pPr marL="0" lvl="0" indent="0" algn="ctr" defTabSz="577850">
            <a:lnSpc>
              <a:spcPct val="90000"/>
            </a:lnSpc>
            <a:spcBef>
              <a:spcPct val="0"/>
            </a:spcBef>
            <a:spcAft>
              <a:spcPct val="35000"/>
            </a:spcAft>
            <a:buNone/>
          </a:pPr>
          <a:r>
            <a:rPr lang="en-US" sz="1300" kern="1200"/>
            <a:t>Filter for Falcon 9 only</a:t>
          </a:r>
        </a:p>
      </dsp:txBody>
      <dsp:txXfrm>
        <a:off x="4360" y="2870982"/>
        <a:ext cx="1641490" cy="984894"/>
      </dsp:txXfrm>
    </dsp:sp>
    <dsp:sp modelId="{B49B89E4-B7CB-4FAC-B6E5-28575724C76D}">
      <dsp:nvSpPr>
        <dsp:cNvPr id="0" name=""/>
        <dsp:cNvSpPr/>
      </dsp:nvSpPr>
      <dsp:spPr>
        <a:xfrm>
          <a:off x="3663085" y="3317709"/>
          <a:ext cx="346942" cy="91440"/>
        </a:xfrm>
        <a:custGeom>
          <a:avLst/>
          <a:gdLst/>
          <a:ahLst/>
          <a:cxnLst/>
          <a:rect l="0" t="0" r="0" b="0"/>
          <a:pathLst>
            <a:path>
              <a:moveTo>
                <a:pt x="0" y="45720"/>
              </a:moveTo>
              <a:lnTo>
                <a:pt x="346942"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827118" y="3361541"/>
        <a:ext cx="18877" cy="3775"/>
      </dsp:txXfrm>
    </dsp:sp>
    <dsp:sp modelId="{38E2446E-7115-4EAC-9861-34E99C419BB9}">
      <dsp:nvSpPr>
        <dsp:cNvPr id="0" name=""/>
        <dsp:cNvSpPr/>
      </dsp:nvSpPr>
      <dsp:spPr>
        <a:xfrm>
          <a:off x="2023394" y="2870982"/>
          <a:ext cx="1641490" cy="9848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434" tIns="84430" rIns="80434" bIns="84430" numCol="1" spcCol="1270" anchor="ctr" anchorCtr="0">
          <a:noAutofit/>
        </a:bodyPr>
        <a:lstStyle/>
        <a:p>
          <a:pPr marL="0" lvl="0" indent="0" algn="ctr" defTabSz="577850">
            <a:lnSpc>
              <a:spcPct val="90000"/>
            </a:lnSpc>
            <a:spcBef>
              <a:spcPct val="0"/>
            </a:spcBef>
            <a:spcAft>
              <a:spcPct val="35000"/>
            </a:spcAft>
            <a:buNone/>
          </a:pPr>
          <a:r>
            <a:rPr lang="en-US" sz="1300" kern="1200"/>
            <a:t>Handle NULL values (e.g., payload mass)</a:t>
          </a:r>
        </a:p>
      </dsp:txBody>
      <dsp:txXfrm>
        <a:off x="2023394" y="2870982"/>
        <a:ext cx="1641490" cy="984894"/>
      </dsp:txXfrm>
    </dsp:sp>
    <dsp:sp modelId="{AB0CC72C-C0C9-48F6-A7EB-F4EE54D2879D}">
      <dsp:nvSpPr>
        <dsp:cNvPr id="0" name=""/>
        <dsp:cNvSpPr/>
      </dsp:nvSpPr>
      <dsp:spPr>
        <a:xfrm>
          <a:off x="4042428" y="2870982"/>
          <a:ext cx="1641490" cy="9848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434" tIns="84430" rIns="80434" bIns="84430" numCol="1" spcCol="1270" anchor="ctr" anchorCtr="0">
          <a:noAutofit/>
        </a:bodyPr>
        <a:lstStyle/>
        <a:p>
          <a:pPr marL="0" lvl="0" indent="0" algn="ctr" defTabSz="577850">
            <a:lnSpc>
              <a:spcPct val="90000"/>
            </a:lnSpc>
            <a:spcBef>
              <a:spcPct val="0"/>
            </a:spcBef>
            <a:spcAft>
              <a:spcPct val="35000"/>
            </a:spcAft>
            <a:buNone/>
          </a:pPr>
          <a:r>
            <a:rPr lang="en-US" sz="1300" kern="1200"/>
            <a:t>Final Cleaned Dataset</a:t>
          </a:r>
        </a:p>
      </dsp:txBody>
      <dsp:txXfrm>
        <a:off x="4042428" y="2870982"/>
        <a:ext cx="1641490" cy="98489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6C9CF6-ABA7-466C-A6F2-CB43B4ECE979}">
      <dsp:nvSpPr>
        <dsp:cNvPr id="0" name=""/>
        <dsp:cNvSpPr/>
      </dsp:nvSpPr>
      <dsp:spPr>
        <a:xfrm>
          <a:off x="2169773" y="438842"/>
          <a:ext cx="339015" cy="91440"/>
        </a:xfrm>
        <a:custGeom>
          <a:avLst/>
          <a:gdLst/>
          <a:ahLst/>
          <a:cxnLst/>
          <a:rect l="0" t="0" r="0" b="0"/>
          <a:pathLst>
            <a:path>
              <a:moveTo>
                <a:pt x="0" y="45720"/>
              </a:moveTo>
              <a:lnTo>
                <a:pt x="339015"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330040" y="482714"/>
        <a:ext cx="18480" cy="3696"/>
      </dsp:txXfrm>
    </dsp:sp>
    <dsp:sp modelId="{E40E03CA-5E78-4989-8D9E-CF8D66D0D77A}">
      <dsp:nvSpPr>
        <dsp:cNvPr id="0" name=""/>
        <dsp:cNvSpPr/>
      </dsp:nvSpPr>
      <dsp:spPr>
        <a:xfrm>
          <a:off x="564548" y="2455"/>
          <a:ext cx="1607024" cy="96421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746" tIns="82657" rIns="78746" bIns="82657" numCol="1" spcCol="1270" anchor="ctr" anchorCtr="0">
          <a:noAutofit/>
        </a:bodyPr>
        <a:lstStyle/>
        <a:p>
          <a:pPr marL="0" lvl="0" indent="0" algn="ctr" defTabSz="622300">
            <a:lnSpc>
              <a:spcPct val="90000"/>
            </a:lnSpc>
            <a:spcBef>
              <a:spcPct val="0"/>
            </a:spcBef>
            <a:spcAft>
              <a:spcPct val="35000"/>
            </a:spcAft>
            <a:buNone/>
          </a:pPr>
          <a:r>
            <a:rPr lang="en-US" sz="1400" kern="1200"/>
            <a:t>Start</a:t>
          </a:r>
        </a:p>
      </dsp:txBody>
      <dsp:txXfrm>
        <a:off x="564548" y="2455"/>
        <a:ext cx="1607024" cy="964214"/>
      </dsp:txXfrm>
    </dsp:sp>
    <dsp:sp modelId="{4A5F19A3-B42E-48CB-95E6-81AF25693506}">
      <dsp:nvSpPr>
        <dsp:cNvPr id="0" name=""/>
        <dsp:cNvSpPr/>
      </dsp:nvSpPr>
      <dsp:spPr>
        <a:xfrm>
          <a:off x="4146413" y="438842"/>
          <a:ext cx="339015" cy="91440"/>
        </a:xfrm>
        <a:custGeom>
          <a:avLst/>
          <a:gdLst/>
          <a:ahLst/>
          <a:cxnLst/>
          <a:rect l="0" t="0" r="0" b="0"/>
          <a:pathLst>
            <a:path>
              <a:moveTo>
                <a:pt x="0" y="45720"/>
              </a:moveTo>
              <a:lnTo>
                <a:pt x="339015"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306680" y="482714"/>
        <a:ext cx="18480" cy="3696"/>
      </dsp:txXfrm>
    </dsp:sp>
    <dsp:sp modelId="{2575CF18-3F2D-4A25-BCA1-1BCE4872A25E}">
      <dsp:nvSpPr>
        <dsp:cNvPr id="0" name=""/>
        <dsp:cNvSpPr/>
      </dsp:nvSpPr>
      <dsp:spPr>
        <a:xfrm>
          <a:off x="2541188" y="2455"/>
          <a:ext cx="1607024" cy="96421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746" tIns="82657" rIns="78746" bIns="82657" numCol="1" spcCol="1270" anchor="ctr" anchorCtr="0">
          <a:noAutofit/>
        </a:bodyPr>
        <a:lstStyle/>
        <a:p>
          <a:pPr marL="0" lvl="0" indent="0" algn="ctr" defTabSz="622300">
            <a:lnSpc>
              <a:spcPct val="90000"/>
            </a:lnSpc>
            <a:spcBef>
              <a:spcPct val="0"/>
            </a:spcBef>
            <a:spcAft>
              <a:spcPct val="35000"/>
            </a:spcAft>
            <a:buNone/>
          </a:pPr>
          <a:r>
            <a:rPr lang="en-US" sz="1400" kern="1200"/>
            <a:t>Send GET request to Wikipedia page (using requests library)</a:t>
          </a:r>
        </a:p>
      </dsp:txBody>
      <dsp:txXfrm>
        <a:off x="2541188" y="2455"/>
        <a:ext cx="1607024" cy="964214"/>
      </dsp:txXfrm>
    </dsp:sp>
    <dsp:sp modelId="{04C30027-1401-4355-A62F-CE9D437D8A80}">
      <dsp:nvSpPr>
        <dsp:cNvPr id="0" name=""/>
        <dsp:cNvSpPr/>
      </dsp:nvSpPr>
      <dsp:spPr>
        <a:xfrm>
          <a:off x="1368061" y="964870"/>
          <a:ext cx="3953279" cy="339015"/>
        </a:xfrm>
        <a:custGeom>
          <a:avLst/>
          <a:gdLst/>
          <a:ahLst/>
          <a:cxnLst/>
          <a:rect l="0" t="0" r="0" b="0"/>
          <a:pathLst>
            <a:path>
              <a:moveTo>
                <a:pt x="3953279" y="0"/>
              </a:moveTo>
              <a:lnTo>
                <a:pt x="3953279" y="186607"/>
              </a:lnTo>
              <a:lnTo>
                <a:pt x="0" y="186607"/>
              </a:lnTo>
              <a:lnTo>
                <a:pt x="0" y="339015"/>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245437" y="1132529"/>
        <a:ext cx="198526" cy="3696"/>
      </dsp:txXfrm>
    </dsp:sp>
    <dsp:sp modelId="{AFF220D7-E7EC-466D-8D2C-BD46A4B2328D}">
      <dsp:nvSpPr>
        <dsp:cNvPr id="0" name=""/>
        <dsp:cNvSpPr/>
      </dsp:nvSpPr>
      <dsp:spPr>
        <a:xfrm>
          <a:off x="4517828" y="2455"/>
          <a:ext cx="1607024" cy="96421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746" tIns="82657" rIns="78746" bIns="82657" numCol="1" spcCol="1270" anchor="ctr" anchorCtr="0">
          <a:noAutofit/>
        </a:bodyPr>
        <a:lstStyle/>
        <a:p>
          <a:pPr marL="0" lvl="0" indent="0" algn="ctr" defTabSz="622300">
            <a:lnSpc>
              <a:spcPct val="90000"/>
            </a:lnSpc>
            <a:spcBef>
              <a:spcPct val="0"/>
            </a:spcBef>
            <a:spcAft>
              <a:spcPct val="35000"/>
            </a:spcAft>
            <a:buNone/>
          </a:pPr>
          <a:r>
            <a:rPr lang="en-US" sz="1400" kern="1200"/>
            <a:t>Receive HTML response</a:t>
          </a:r>
        </a:p>
      </dsp:txBody>
      <dsp:txXfrm>
        <a:off x="4517828" y="2455"/>
        <a:ext cx="1607024" cy="964214"/>
      </dsp:txXfrm>
    </dsp:sp>
    <dsp:sp modelId="{2D9DC318-16D3-4D6A-99B2-C132BF35E0F7}">
      <dsp:nvSpPr>
        <dsp:cNvPr id="0" name=""/>
        <dsp:cNvSpPr/>
      </dsp:nvSpPr>
      <dsp:spPr>
        <a:xfrm>
          <a:off x="2169773" y="1772672"/>
          <a:ext cx="339015" cy="91440"/>
        </a:xfrm>
        <a:custGeom>
          <a:avLst/>
          <a:gdLst/>
          <a:ahLst/>
          <a:cxnLst/>
          <a:rect l="0" t="0" r="0" b="0"/>
          <a:pathLst>
            <a:path>
              <a:moveTo>
                <a:pt x="0" y="45720"/>
              </a:moveTo>
              <a:lnTo>
                <a:pt x="339015"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330040" y="1816544"/>
        <a:ext cx="18480" cy="3696"/>
      </dsp:txXfrm>
    </dsp:sp>
    <dsp:sp modelId="{319890B6-F3D2-4880-A14A-633B3B655564}">
      <dsp:nvSpPr>
        <dsp:cNvPr id="0" name=""/>
        <dsp:cNvSpPr/>
      </dsp:nvSpPr>
      <dsp:spPr>
        <a:xfrm>
          <a:off x="564548" y="1336285"/>
          <a:ext cx="1607024" cy="96421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746" tIns="82657" rIns="78746" bIns="82657" numCol="1" spcCol="1270" anchor="ctr" anchorCtr="0">
          <a:noAutofit/>
        </a:bodyPr>
        <a:lstStyle/>
        <a:p>
          <a:pPr marL="0" lvl="0" indent="0" algn="ctr" defTabSz="622300">
            <a:lnSpc>
              <a:spcPct val="90000"/>
            </a:lnSpc>
            <a:spcBef>
              <a:spcPct val="0"/>
            </a:spcBef>
            <a:spcAft>
              <a:spcPct val="35000"/>
            </a:spcAft>
            <a:buNone/>
          </a:pPr>
          <a:r>
            <a:rPr lang="en-US" sz="1400" kern="1200"/>
            <a:t>Parse HTML with BeautifulSoup</a:t>
          </a:r>
        </a:p>
      </dsp:txBody>
      <dsp:txXfrm>
        <a:off x="564548" y="1336285"/>
        <a:ext cx="1607024" cy="964214"/>
      </dsp:txXfrm>
    </dsp:sp>
    <dsp:sp modelId="{34C771C8-91C7-4BD8-989F-73B2C433CF49}">
      <dsp:nvSpPr>
        <dsp:cNvPr id="0" name=""/>
        <dsp:cNvSpPr/>
      </dsp:nvSpPr>
      <dsp:spPr>
        <a:xfrm>
          <a:off x="4146413" y="1772672"/>
          <a:ext cx="339015" cy="91440"/>
        </a:xfrm>
        <a:custGeom>
          <a:avLst/>
          <a:gdLst/>
          <a:ahLst/>
          <a:cxnLst/>
          <a:rect l="0" t="0" r="0" b="0"/>
          <a:pathLst>
            <a:path>
              <a:moveTo>
                <a:pt x="0" y="45720"/>
              </a:moveTo>
              <a:lnTo>
                <a:pt x="339015"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306680" y="1816544"/>
        <a:ext cx="18480" cy="3696"/>
      </dsp:txXfrm>
    </dsp:sp>
    <dsp:sp modelId="{520E3CB7-1D57-4268-B362-778BA070BF9F}">
      <dsp:nvSpPr>
        <dsp:cNvPr id="0" name=""/>
        <dsp:cNvSpPr/>
      </dsp:nvSpPr>
      <dsp:spPr>
        <a:xfrm>
          <a:off x="2541188" y="1336285"/>
          <a:ext cx="1607024" cy="96421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746" tIns="82657" rIns="78746" bIns="82657" numCol="1" spcCol="1270" anchor="ctr" anchorCtr="0">
          <a:noAutofit/>
        </a:bodyPr>
        <a:lstStyle/>
        <a:p>
          <a:pPr marL="0" lvl="0" indent="0" algn="ctr" defTabSz="622300">
            <a:lnSpc>
              <a:spcPct val="90000"/>
            </a:lnSpc>
            <a:spcBef>
              <a:spcPct val="0"/>
            </a:spcBef>
            <a:spcAft>
              <a:spcPct val="35000"/>
            </a:spcAft>
            <a:buNone/>
          </a:pPr>
          <a:r>
            <a:rPr lang="en-US" sz="1400" kern="1200"/>
            <a:t>Locate and extract relevant &lt;table&gt; elements</a:t>
          </a:r>
        </a:p>
      </dsp:txBody>
      <dsp:txXfrm>
        <a:off x="2541188" y="1336285"/>
        <a:ext cx="1607024" cy="964214"/>
      </dsp:txXfrm>
    </dsp:sp>
    <dsp:sp modelId="{587301A4-9FB7-4499-9E27-4CAF0A4C9900}">
      <dsp:nvSpPr>
        <dsp:cNvPr id="0" name=""/>
        <dsp:cNvSpPr/>
      </dsp:nvSpPr>
      <dsp:spPr>
        <a:xfrm>
          <a:off x="1368061" y="2298700"/>
          <a:ext cx="3953279" cy="339015"/>
        </a:xfrm>
        <a:custGeom>
          <a:avLst/>
          <a:gdLst/>
          <a:ahLst/>
          <a:cxnLst/>
          <a:rect l="0" t="0" r="0" b="0"/>
          <a:pathLst>
            <a:path>
              <a:moveTo>
                <a:pt x="3953279" y="0"/>
              </a:moveTo>
              <a:lnTo>
                <a:pt x="3953279" y="186607"/>
              </a:lnTo>
              <a:lnTo>
                <a:pt x="0" y="186607"/>
              </a:lnTo>
              <a:lnTo>
                <a:pt x="0" y="339015"/>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245437" y="2466359"/>
        <a:ext cx="198526" cy="3696"/>
      </dsp:txXfrm>
    </dsp:sp>
    <dsp:sp modelId="{BE1CED2C-1BAB-4BAB-A4EE-56C40A1F1B12}">
      <dsp:nvSpPr>
        <dsp:cNvPr id="0" name=""/>
        <dsp:cNvSpPr/>
      </dsp:nvSpPr>
      <dsp:spPr>
        <a:xfrm>
          <a:off x="4517828" y="1336285"/>
          <a:ext cx="1607024" cy="96421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746" tIns="82657" rIns="78746" bIns="82657" numCol="1" spcCol="1270" anchor="ctr" anchorCtr="0">
          <a:noAutofit/>
        </a:bodyPr>
        <a:lstStyle/>
        <a:p>
          <a:pPr marL="0" lvl="0" indent="0" algn="ctr" defTabSz="622300">
            <a:lnSpc>
              <a:spcPct val="90000"/>
            </a:lnSpc>
            <a:spcBef>
              <a:spcPct val="0"/>
            </a:spcBef>
            <a:spcAft>
              <a:spcPct val="35000"/>
            </a:spcAft>
            <a:buNone/>
          </a:pPr>
          <a:r>
            <a:rPr lang="en-US" sz="1400" kern="1200"/>
            <a:t>Extract row and cell data (&lt;tr&gt;, &lt;td&gt;)</a:t>
          </a:r>
        </a:p>
      </dsp:txBody>
      <dsp:txXfrm>
        <a:off x="4517828" y="1336285"/>
        <a:ext cx="1607024" cy="964214"/>
      </dsp:txXfrm>
    </dsp:sp>
    <dsp:sp modelId="{7E45CB57-5957-492E-9C0F-AA5CA5AE8BCF}">
      <dsp:nvSpPr>
        <dsp:cNvPr id="0" name=""/>
        <dsp:cNvSpPr/>
      </dsp:nvSpPr>
      <dsp:spPr>
        <a:xfrm>
          <a:off x="2169773" y="3106503"/>
          <a:ext cx="339015" cy="91440"/>
        </a:xfrm>
        <a:custGeom>
          <a:avLst/>
          <a:gdLst/>
          <a:ahLst/>
          <a:cxnLst/>
          <a:rect l="0" t="0" r="0" b="0"/>
          <a:pathLst>
            <a:path>
              <a:moveTo>
                <a:pt x="0" y="45720"/>
              </a:moveTo>
              <a:lnTo>
                <a:pt x="339015"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330040" y="3150375"/>
        <a:ext cx="18480" cy="3696"/>
      </dsp:txXfrm>
    </dsp:sp>
    <dsp:sp modelId="{00D1E0E5-7F4A-47AB-B22B-D394F4F0F918}">
      <dsp:nvSpPr>
        <dsp:cNvPr id="0" name=""/>
        <dsp:cNvSpPr/>
      </dsp:nvSpPr>
      <dsp:spPr>
        <a:xfrm>
          <a:off x="564548" y="2670115"/>
          <a:ext cx="1607024" cy="96421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746" tIns="82657" rIns="78746" bIns="82657" numCol="1" spcCol="1270" anchor="ctr" anchorCtr="0">
          <a:noAutofit/>
        </a:bodyPr>
        <a:lstStyle/>
        <a:p>
          <a:pPr marL="0" lvl="0" indent="0" algn="ctr" defTabSz="622300">
            <a:lnSpc>
              <a:spcPct val="90000"/>
            </a:lnSpc>
            <a:spcBef>
              <a:spcPct val="0"/>
            </a:spcBef>
            <a:spcAft>
              <a:spcPct val="35000"/>
            </a:spcAft>
            <a:buNone/>
          </a:pPr>
          <a:r>
            <a:rPr lang="en-US" sz="1400" kern="1200"/>
            <a:t>Store extracted data in a Pandas DataFrame</a:t>
          </a:r>
        </a:p>
      </dsp:txBody>
      <dsp:txXfrm>
        <a:off x="564548" y="2670115"/>
        <a:ext cx="1607024" cy="964214"/>
      </dsp:txXfrm>
    </dsp:sp>
    <dsp:sp modelId="{F640DA0E-E4D4-425D-A02A-8648DDE1B23D}">
      <dsp:nvSpPr>
        <dsp:cNvPr id="0" name=""/>
        <dsp:cNvSpPr/>
      </dsp:nvSpPr>
      <dsp:spPr>
        <a:xfrm>
          <a:off x="4146413" y="3106503"/>
          <a:ext cx="339015" cy="91440"/>
        </a:xfrm>
        <a:custGeom>
          <a:avLst/>
          <a:gdLst/>
          <a:ahLst/>
          <a:cxnLst/>
          <a:rect l="0" t="0" r="0" b="0"/>
          <a:pathLst>
            <a:path>
              <a:moveTo>
                <a:pt x="0" y="45720"/>
              </a:moveTo>
              <a:lnTo>
                <a:pt x="339015"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306680" y="3150375"/>
        <a:ext cx="18480" cy="3696"/>
      </dsp:txXfrm>
    </dsp:sp>
    <dsp:sp modelId="{BF6A2DD1-9C73-49C9-AB68-4DA3991106C9}">
      <dsp:nvSpPr>
        <dsp:cNvPr id="0" name=""/>
        <dsp:cNvSpPr/>
      </dsp:nvSpPr>
      <dsp:spPr>
        <a:xfrm>
          <a:off x="2541188" y="2670115"/>
          <a:ext cx="1607024" cy="96421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746" tIns="82657" rIns="78746" bIns="82657" numCol="1" spcCol="1270" anchor="ctr" anchorCtr="0">
          <a:noAutofit/>
        </a:bodyPr>
        <a:lstStyle/>
        <a:p>
          <a:pPr marL="0" lvl="0" indent="0" algn="ctr" defTabSz="622300">
            <a:lnSpc>
              <a:spcPct val="90000"/>
            </a:lnSpc>
            <a:spcBef>
              <a:spcPct val="0"/>
            </a:spcBef>
            <a:spcAft>
              <a:spcPct val="35000"/>
            </a:spcAft>
            <a:buNone/>
          </a:pPr>
          <a:r>
            <a:rPr lang="en-US" sz="1400" kern="1200"/>
            <a:t>Clean data (handle nulls, convert data types)</a:t>
          </a:r>
        </a:p>
      </dsp:txBody>
      <dsp:txXfrm>
        <a:off x="2541188" y="2670115"/>
        <a:ext cx="1607024" cy="964214"/>
      </dsp:txXfrm>
    </dsp:sp>
    <dsp:sp modelId="{95296712-86B6-4F2A-BF98-62502C4736C1}">
      <dsp:nvSpPr>
        <dsp:cNvPr id="0" name=""/>
        <dsp:cNvSpPr/>
      </dsp:nvSpPr>
      <dsp:spPr>
        <a:xfrm>
          <a:off x="1368061" y="3632530"/>
          <a:ext cx="3953279" cy="339015"/>
        </a:xfrm>
        <a:custGeom>
          <a:avLst/>
          <a:gdLst/>
          <a:ahLst/>
          <a:cxnLst/>
          <a:rect l="0" t="0" r="0" b="0"/>
          <a:pathLst>
            <a:path>
              <a:moveTo>
                <a:pt x="3953279" y="0"/>
              </a:moveTo>
              <a:lnTo>
                <a:pt x="3953279" y="186607"/>
              </a:lnTo>
              <a:lnTo>
                <a:pt x="0" y="186607"/>
              </a:lnTo>
              <a:lnTo>
                <a:pt x="0" y="339015"/>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245437" y="3800190"/>
        <a:ext cx="198526" cy="3696"/>
      </dsp:txXfrm>
    </dsp:sp>
    <dsp:sp modelId="{143E7282-3567-45EE-90C4-B225A8F126BD}">
      <dsp:nvSpPr>
        <dsp:cNvPr id="0" name=""/>
        <dsp:cNvSpPr/>
      </dsp:nvSpPr>
      <dsp:spPr>
        <a:xfrm>
          <a:off x="4517828" y="2670115"/>
          <a:ext cx="1607024" cy="96421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746" tIns="82657" rIns="78746" bIns="82657" numCol="1" spcCol="1270" anchor="ctr" anchorCtr="0">
          <a:noAutofit/>
        </a:bodyPr>
        <a:lstStyle/>
        <a:p>
          <a:pPr marL="0" lvl="0" indent="0" algn="ctr" defTabSz="622300">
            <a:lnSpc>
              <a:spcPct val="90000"/>
            </a:lnSpc>
            <a:spcBef>
              <a:spcPct val="0"/>
            </a:spcBef>
            <a:spcAft>
              <a:spcPct val="35000"/>
            </a:spcAft>
            <a:buNone/>
          </a:pPr>
          <a:r>
            <a:rPr lang="en-US" sz="1400" kern="1200"/>
            <a:t>Merge with API data if needed</a:t>
          </a:r>
        </a:p>
      </dsp:txBody>
      <dsp:txXfrm>
        <a:off x="4517828" y="2670115"/>
        <a:ext cx="1607024" cy="964214"/>
      </dsp:txXfrm>
    </dsp:sp>
    <dsp:sp modelId="{BB446F35-C39A-4A46-AC2A-3A99DD972A8F}">
      <dsp:nvSpPr>
        <dsp:cNvPr id="0" name=""/>
        <dsp:cNvSpPr/>
      </dsp:nvSpPr>
      <dsp:spPr>
        <a:xfrm>
          <a:off x="564548" y="4003945"/>
          <a:ext cx="1607024" cy="96421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746" tIns="82657" rIns="78746" bIns="82657" numCol="1" spcCol="1270" anchor="ctr" anchorCtr="0">
          <a:noAutofit/>
        </a:bodyPr>
        <a:lstStyle/>
        <a:p>
          <a:pPr marL="0" lvl="0" indent="0" algn="ctr" defTabSz="622300">
            <a:lnSpc>
              <a:spcPct val="90000"/>
            </a:lnSpc>
            <a:spcBef>
              <a:spcPct val="0"/>
            </a:spcBef>
            <a:spcAft>
              <a:spcPct val="35000"/>
            </a:spcAft>
            <a:buNone/>
          </a:pPr>
          <a:r>
            <a:rPr lang="en-US" sz="1400" kern="1200"/>
            <a:t>Final dataset ready for analysis</a:t>
          </a:r>
        </a:p>
      </dsp:txBody>
      <dsp:txXfrm>
        <a:off x="564548" y="4003945"/>
        <a:ext cx="1607024" cy="96421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ED5F534-EDEE-40F4-8E6A-7484D32CF309}">
      <dsp:nvSpPr>
        <dsp:cNvPr id="0" name=""/>
        <dsp:cNvSpPr/>
      </dsp:nvSpPr>
      <dsp:spPr>
        <a:xfrm>
          <a:off x="3834638" y="2692"/>
          <a:ext cx="991698" cy="991698"/>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n-US" sz="800" kern="1200"/>
            <a:t>Start</a:t>
          </a:r>
        </a:p>
      </dsp:txBody>
      <dsp:txXfrm>
        <a:off x="3979869" y="147923"/>
        <a:ext cx="701236" cy="701236"/>
      </dsp:txXfrm>
    </dsp:sp>
    <dsp:sp modelId="{2F998151-3A2E-47E7-BC0B-4DB37837BA1B}">
      <dsp:nvSpPr>
        <dsp:cNvPr id="0" name=""/>
        <dsp:cNvSpPr/>
      </dsp:nvSpPr>
      <dsp:spPr>
        <a:xfrm rot="1350000">
          <a:off x="4879707" y="613314"/>
          <a:ext cx="263764" cy="33469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a:off x="4882719" y="665113"/>
        <a:ext cx="184635" cy="200818"/>
      </dsp:txXfrm>
    </dsp:sp>
    <dsp:sp modelId="{172B768B-B5AA-4FCD-AA36-0825CF5F8A0D}">
      <dsp:nvSpPr>
        <dsp:cNvPr id="0" name=""/>
        <dsp:cNvSpPr/>
      </dsp:nvSpPr>
      <dsp:spPr>
        <a:xfrm>
          <a:off x="5210635" y="572649"/>
          <a:ext cx="991698" cy="991698"/>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n-US" sz="800" kern="1200"/>
            <a:t>Select relevant columns (e.g., Payload, Launch Site, Orbit, Outcome)</a:t>
          </a:r>
        </a:p>
      </dsp:txBody>
      <dsp:txXfrm>
        <a:off x="5355866" y="717880"/>
        <a:ext cx="701236" cy="701236"/>
      </dsp:txXfrm>
    </dsp:sp>
    <dsp:sp modelId="{80006E2F-72C6-4E59-AF8B-2BD678512BB0}">
      <dsp:nvSpPr>
        <dsp:cNvPr id="0" name=""/>
        <dsp:cNvSpPr/>
      </dsp:nvSpPr>
      <dsp:spPr>
        <a:xfrm rot="4050000">
          <a:off x="5856723" y="1582251"/>
          <a:ext cx="263764" cy="33469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a:off x="5881147" y="1612638"/>
        <a:ext cx="184635" cy="200818"/>
      </dsp:txXfrm>
    </dsp:sp>
    <dsp:sp modelId="{2ADCBAC1-B276-4E0E-AED9-EB86D45DE327}">
      <dsp:nvSpPr>
        <dsp:cNvPr id="0" name=""/>
        <dsp:cNvSpPr/>
      </dsp:nvSpPr>
      <dsp:spPr>
        <a:xfrm>
          <a:off x="5780591" y="1948646"/>
          <a:ext cx="991698" cy="991698"/>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n-US" sz="800" kern="1200"/>
            <a:t>Filter for Falcon 9 launches only</a:t>
          </a:r>
        </a:p>
      </dsp:txBody>
      <dsp:txXfrm>
        <a:off x="5925822" y="2093877"/>
        <a:ext cx="701236" cy="701236"/>
      </dsp:txXfrm>
    </dsp:sp>
    <dsp:sp modelId="{D921E917-940D-433D-861B-C7A1E59DAEF8}">
      <dsp:nvSpPr>
        <dsp:cNvPr id="0" name=""/>
        <dsp:cNvSpPr/>
      </dsp:nvSpPr>
      <dsp:spPr>
        <a:xfrm rot="6750000">
          <a:off x="5862437" y="2958247"/>
          <a:ext cx="263764" cy="33469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rot="10800000">
        <a:off x="5917142" y="2988634"/>
        <a:ext cx="184635" cy="200818"/>
      </dsp:txXfrm>
    </dsp:sp>
    <dsp:sp modelId="{C7444DE6-FBFA-4AD9-9196-2D841F562C7A}">
      <dsp:nvSpPr>
        <dsp:cNvPr id="0" name=""/>
        <dsp:cNvSpPr/>
      </dsp:nvSpPr>
      <dsp:spPr>
        <a:xfrm>
          <a:off x="5210635" y="3324642"/>
          <a:ext cx="991698" cy="991698"/>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n-US" sz="800" kern="1200"/>
            <a:t>Convert categorical variables (e.g., Orbit, Launch Site) using one-hot encoding</a:t>
          </a:r>
        </a:p>
      </dsp:txBody>
      <dsp:txXfrm>
        <a:off x="5355866" y="3469873"/>
        <a:ext cx="701236" cy="701236"/>
      </dsp:txXfrm>
    </dsp:sp>
    <dsp:sp modelId="{F58E1545-1B07-4D15-A42C-35F37A784E58}">
      <dsp:nvSpPr>
        <dsp:cNvPr id="0" name=""/>
        <dsp:cNvSpPr/>
      </dsp:nvSpPr>
      <dsp:spPr>
        <a:xfrm rot="9450000">
          <a:off x="4893500" y="3935264"/>
          <a:ext cx="263764" cy="33469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rot="10800000">
        <a:off x="4969617" y="3987063"/>
        <a:ext cx="184635" cy="200818"/>
      </dsp:txXfrm>
    </dsp:sp>
    <dsp:sp modelId="{4355E884-9DA9-4FD2-9306-3FD05DE1A2F4}">
      <dsp:nvSpPr>
        <dsp:cNvPr id="0" name=""/>
        <dsp:cNvSpPr/>
      </dsp:nvSpPr>
      <dsp:spPr>
        <a:xfrm>
          <a:off x="3834638" y="3894599"/>
          <a:ext cx="991698" cy="991698"/>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n-US" sz="800" kern="1200"/>
            <a:t>Convert Outcome to binary (0 = failure, 1 = success)</a:t>
          </a:r>
        </a:p>
      </dsp:txBody>
      <dsp:txXfrm>
        <a:off x="3979869" y="4039830"/>
        <a:ext cx="701236" cy="701236"/>
      </dsp:txXfrm>
    </dsp:sp>
    <dsp:sp modelId="{63BA3E63-3814-46E9-BA3D-5F74E79664A5}">
      <dsp:nvSpPr>
        <dsp:cNvPr id="0" name=""/>
        <dsp:cNvSpPr/>
      </dsp:nvSpPr>
      <dsp:spPr>
        <a:xfrm rot="12150000">
          <a:off x="3517504" y="3940978"/>
          <a:ext cx="263764" cy="33469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rot="10800000">
        <a:off x="3593621" y="4023059"/>
        <a:ext cx="184635" cy="200818"/>
      </dsp:txXfrm>
    </dsp:sp>
    <dsp:sp modelId="{6DF583E0-AB44-44A6-99F0-FCFA3C92909D}">
      <dsp:nvSpPr>
        <dsp:cNvPr id="0" name=""/>
        <dsp:cNvSpPr/>
      </dsp:nvSpPr>
      <dsp:spPr>
        <a:xfrm>
          <a:off x="2458641" y="3324642"/>
          <a:ext cx="991698" cy="991698"/>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n-US" sz="800" kern="1200"/>
            <a:t>Handle missing values (e.g., replace NULLs in Payload Mass with mean)</a:t>
          </a:r>
        </a:p>
      </dsp:txBody>
      <dsp:txXfrm>
        <a:off x="2603872" y="3469873"/>
        <a:ext cx="701236" cy="701236"/>
      </dsp:txXfrm>
    </dsp:sp>
    <dsp:sp modelId="{7A361155-FA8D-4A35-81B4-96DAD4450705}">
      <dsp:nvSpPr>
        <dsp:cNvPr id="0" name=""/>
        <dsp:cNvSpPr/>
      </dsp:nvSpPr>
      <dsp:spPr>
        <a:xfrm rot="14850000">
          <a:off x="2540487" y="2972041"/>
          <a:ext cx="263764" cy="33469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rot="10800000">
        <a:off x="2595192" y="3075534"/>
        <a:ext cx="184635" cy="200818"/>
      </dsp:txXfrm>
    </dsp:sp>
    <dsp:sp modelId="{46D5E3B2-628E-4400-9730-73BD163B94D5}">
      <dsp:nvSpPr>
        <dsp:cNvPr id="0" name=""/>
        <dsp:cNvSpPr/>
      </dsp:nvSpPr>
      <dsp:spPr>
        <a:xfrm>
          <a:off x="1888685" y="1948646"/>
          <a:ext cx="991698" cy="991698"/>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n-US" sz="800" kern="1200"/>
            <a:t>Merge API and scraped data if needed</a:t>
          </a:r>
        </a:p>
      </dsp:txBody>
      <dsp:txXfrm>
        <a:off x="2033916" y="2093877"/>
        <a:ext cx="701236" cy="701236"/>
      </dsp:txXfrm>
    </dsp:sp>
    <dsp:sp modelId="{160201DD-68C7-4C90-83EF-E21AE09FEA1D}">
      <dsp:nvSpPr>
        <dsp:cNvPr id="0" name=""/>
        <dsp:cNvSpPr/>
      </dsp:nvSpPr>
      <dsp:spPr>
        <a:xfrm rot="17550000">
          <a:off x="2534773" y="1596044"/>
          <a:ext cx="263764" cy="33469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a:off x="2559197" y="1699537"/>
        <a:ext cx="184635" cy="200818"/>
      </dsp:txXfrm>
    </dsp:sp>
    <dsp:sp modelId="{258FD8F1-9724-4B41-9504-1D153BBE66F2}">
      <dsp:nvSpPr>
        <dsp:cNvPr id="0" name=""/>
        <dsp:cNvSpPr/>
      </dsp:nvSpPr>
      <dsp:spPr>
        <a:xfrm>
          <a:off x="2458641" y="572649"/>
          <a:ext cx="991698" cy="991698"/>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n-US" sz="800" kern="1200"/>
            <a:t>Final cleaned dataset ready for modeling</a:t>
          </a:r>
        </a:p>
      </dsp:txBody>
      <dsp:txXfrm>
        <a:off x="2603872" y="717880"/>
        <a:ext cx="701236" cy="701236"/>
      </dsp:txXfrm>
    </dsp:sp>
    <dsp:sp modelId="{FDB13BDB-632A-41B1-A791-9072A5709AB7}">
      <dsp:nvSpPr>
        <dsp:cNvPr id="0" name=""/>
        <dsp:cNvSpPr/>
      </dsp:nvSpPr>
      <dsp:spPr>
        <a:xfrm rot="20250000">
          <a:off x="3503710" y="619028"/>
          <a:ext cx="263764" cy="33469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a:off x="3506722" y="701109"/>
        <a:ext cx="184635" cy="200818"/>
      </dsp:txXfrm>
    </dsp:sp>
  </dsp:spTree>
</dsp:drawing>
</file>

<file path=ppt/diagrams/layout1.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4/6/2025</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4/6/2025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18</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25</a:t>
            </a:fld>
            <a:endParaRPr lang="en-US"/>
          </a:p>
        </p:txBody>
      </p:sp>
    </p:spTree>
    <p:extLst>
      <p:ext uri="{BB962C8B-B14F-4D97-AF65-F5344CB8AC3E}">
        <p14:creationId xmlns:p14="http://schemas.microsoft.com/office/powerpoint/2010/main" val="181126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26</a:t>
            </a:fld>
            <a:endParaRPr lang="en-US"/>
          </a:p>
        </p:txBody>
      </p:sp>
    </p:spTree>
    <p:extLst>
      <p:ext uri="{BB962C8B-B14F-4D97-AF65-F5344CB8AC3E}">
        <p14:creationId xmlns:p14="http://schemas.microsoft.com/office/powerpoint/2010/main" val="22129569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30</a:t>
            </a:fld>
            <a:endParaRPr lang="en-US"/>
          </a:p>
        </p:txBody>
      </p:sp>
    </p:spTree>
    <p:extLst>
      <p:ext uri="{BB962C8B-B14F-4D97-AF65-F5344CB8AC3E}">
        <p14:creationId xmlns:p14="http://schemas.microsoft.com/office/powerpoint/2010/main" val="20993467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33</a:t>
            </a:fld>
            <a:endParaRPr lang="en-US"/>
          </a:p>
        </p:txBody>
      </p:sp>
    </p:spTree>
    <p:extLst>
      <p:ext uri="{BB962C8B-B14F-4D97-AF65-F5344CB8AC3E}">
        <p14:creationId xmlns:p14="http://schemas.microsoft.com/office/powerpoint/2010/main" val="28837711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3691722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48</a:t>
            </a:fld>
            <a:endParaRPr lang="en-US"/>
          </a:p>
        </p:txBody>
      </p:sp>
    </p:spTree>
    <p:extLst>
      <p:ext uri="{BB962C8B-B14F-4D97-AF65-F5344CB8AC3E}">
        <p14:creationId xmlns:p14="http://schemas.microsoft.com/office/powerpoint/2010/main" val="9985033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3</a:t>
            </a:fld>
            <a:endParaRPr lang="en-US"/>
          </a:p>
        </p:txBody>
      </p:sp>
    </p:spTree>
    <p:extLst>
      <p:ext uri="{BB962C8B-B14F-4D97-AF65-F5344CB8AC3E}">
        <p14:creationId xmlns:p14="http://schemas.microsoft.com/office/powerpoint/2010/main" val="35698953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B873D4-5998-317F-4493-2097B35519F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9CB32BE-23FB-E066-E261-C9CBCE391D5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94A483F-5FB5-9C0C-8FF8-562E4180308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1604FA9-7C21-A60B-281A-60CA8A54B4A9}"/>
              </a:ext>
            </a:extLst>
          </p:cNvPr>
          <p:cNvSpPr>
            <a:spLocks noGrp="1"/>
          </p:cNvSpPr>
          <p:nvPr>
            <p:ph type="sldNum" sz="quarter" idx="5"/>
          </p:nvPr>
        </p:nvSpPr>
        <p:spPr/>
        <p:txBody>
          <a:bodyPr/>
          <a:lstStyle/>
          <a:p>
            <a:fld id="{EEBDA0E2-FEBD-4B65-8F16-724CF984F377}" type="slidenum">
              <a:rPr lang="en-US" smtClean="0"/>
              <a:t>4</a:t>
            </a:fld>
            <a:endParaRPr lang="en-US"/>
          </a:p>
        </p:txBody>
      </p:sp>
    </p:spTree>
    <p:extLst>
      <p:ext uri="{BB962C8B-B14F-4D97-AF65-F5344CB8AC3E}">
        <p14:creationId xmlns:p14="http://schemas.microsoft.com/office/powerpoint/2010/main" val="25586076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8</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10</a:t>
            </a:fld>
            <a:endParaRPr lang="en-US"/>
          </a:p>
        </p:txBody>
      </p:sp>
    </p:spTree>
    <p:extLst>
      <p:ext uri="{BB962C8B-B14F-4D97-AF65-F5344CB8AC3E}">
        <p14:creationId xmlns:p14="http://schemas.microsoft.com/office/powerpoint/2010/main" val="10629763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14</a:t>
            </a:fld>
            <a:endParaRPr lang="en-US"/>
          </a:p>
        </p:txBody>
      </p:sp>
    </p:spTree>
    <p:extLst>
      <p:ext uri="{BB962C8B-B14F-4D97-AF65-F5344CB8AC3E}">
        <p14:creationId xmlns:p14="http://schemas.microsoft.com/office/powerpoint/2010/main" val="14662113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15</a:t>
            </a:fld>
            <a:endParaRPr lang="en-US"/>
          </a:p>
        </p:txBody>
      </p:sp>
    </p:spTree>
    <p:extLst>
      <p:ext uri="{BB962C8B-B14F-4D97-AF65-F5344CB8AC3E}">
        <p14:creationId xmlns:p14="http://schemas.microsoft.com/office/powerpoint/2010/main" val="27713988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11341210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17</a:t>
            </a:fld>
            <a:endParaRPr lang="en-US"/>
          </a:p>
        </p:txBody>
      </p:sp>
    </p:spTree>
    <p:extLst>
      <p:ext uri="{BB962C8B-B14F-4D97-AF65-F5344CB8AC3E}">
        <p14:creationId xmlns:p14="http://schemas.microsoft.com/office/powerpoint/2010/main" val="12080397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4/6/2025</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4/6/2025</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4/6/2025</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4/6/2025</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4/6/2025</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4/6/2025</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4/6/2025</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4/6/2025</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4/6/2025</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4/6/2025</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4.png"/><Relationship Id="rId7" Type="http://schemas.openxmlformats.org/officeDocument/2006/relationships/diagramColors" Target="../diagrams/colors1.xml"/><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8.JPG"/></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27.JPG"/></Relationships>
</file>

<file path=ppt/slides/_rels/slide49.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Anidu Yakubu </a:t>
            </a:r>
            <a:r>
              <a:rPr lang="en-US" dirty="0" err="1">
                <a:solidFill>
                  <a:schemeClr val="bg2"/>
                </a:solidFill>
                <a:latin typeface="Abadi"/>
                <a:ea typeface="SF Pro" pitchFamily="2" charset="0"/>
                <a:cs typeface="SF Pro" pitchFamily="2" charset="0"/>
              </a:rPr>
              <a:t>Khlaid</a:t>
            </a:r>
            <a:endParaRPr lang="en-US" dirty="0">
              <a:solidFill>
                <a:schemeClr val="bg2"/>
              </a:solidFill>
              <a:latin typeface="Abadi"/>
              <a:ea typeface="SF Pro" pitchFamily="2" charset="0"/>
              <a:cs typeface="SF Pro" pitchFamily="2" charset="0"/>
            </a:endParaRPr>
          </a:p>
          <a:p>
            <a:r>
              <a:rPr lang="en-US" dirty="0">
                <a:solidFill>
                  <a:schemeClr val="bg2"/>
                </a:solidFill>
                <a:latin typeface="Abadi" panose="020B0604020104020204" pitchFamily="34" charset="0"/>
                <a:ea typeface="SF Pro" pitchFamily="2" charset="0"/>
                <a:cs typeface="SF Pro" pitchFamily="2" charset="0"/>
              </a:rPr>
              <a:t>April 6, 2025</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10</a:t>
            </a:fld>
            <a:endParaRPr lang="en-US"/>
          </a:p>
        </p:txBody>
      </p:sp>
      <p:graphicFrame>
        <p:nvGraphicFramePr>
          <p:cNvPr id="2" name="Content Placeholder 1">
            <a:extLst>
              <a:ext uri="{FF2B5EF4-FFF2-40B4-BE49-F238E27FC236}">
                <a16:creationId xmlns:a16="http://schemas.microsoft.com/office/drawing/2014/main" id="{B9686A77-8810-A570-9F6E-1981AC7409BD}"/>
              </a:ext>
            </a:extLst>
          </p:cNvPr>
          <p:cNvGraphicFramePr>
            <a:graphicFrameLocks noGrp="1"/>
          </p:cNvGraphicFramePr>
          <p:nvPr>
            <p:ph idx="4294967295"/>
            <p:extLst>
              <p:ext uri="{D42A27DB-BD31-4B8C-83A1-F6EECF244321}">
                <p14:modId xmlns:p14="http://schemas.microsoft.com/office/powerpoint/2010/main" val="3589890199"/>
              </p:ext>
            </p:extLst>
          </p:nvPr>
        </p:nvGraphicFramePr>
        <p:xfrm>
          <a:off x="5870632" y="1816884"/>
          <a:ext cx="5688280" cy="400198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32613"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1400" dirty="0">
                <a:solidFill>
                  <a:schemeClr val="accent3">
                    <a:lumMod val="25000"/>
                  </a:schemeClr>
                </a:solidFill>
                <a:latin typeface="Abadi" panose="020B0604020104020204" pitchFamily="34" charset="0"/>
              </a:rPr>
              <a:t>I collected SpaceX launch data using REST API calls. I accessed the </a:t>
            </a:r>
            <a:r>
              <a:rPr lang="en-US" sz="1400" dirty="0">
                <a:solidFill>
                  <a:srgbClr val="0070C0"/>
                </a:solidFill>
                <a:latin typeface="Abadi" panose="020B0604020104020204" pitchFamily="34" charset="0"/>
              </a:rPr>
              <a:t>https://api.spacexdata.com/v4/launches/past </a:t>
            </a:r>
            <a:r>
              <a:rPr lang="en-US" sz="1400" dirty="0">
                <a:solidFill>
                  <a:schemeClr val="accent3">
                    <a:lumMod val="25000"/>
                  </a:schemeClr>
                </a:solidFill>
                <a:latin typeface="Abadi" panose="020B0604020104020204" pitchFamily="34" charset="0"/>
              </a:rPr>
              <a:t>endpoint using the requests library. The API returned JSON data, which I parsed with .</a:t>
            </a:r>
            <a:r>
              <a:rPr lang="en-US" sz="1400" dirty="0" err="1">
                <a:solidFill>
                  <a:schemeClr val="accent3">
                    <a:lumMod val="25000"/>
                  </a:schemeClr>
                </a:solidFill>
                <a:latin typeface="Abadi" panose="020B0604020104020204" pitchFamily="34" charset="0"/>
              </a:rPr>
              <a:t>json</a:t>
            </a:r>
            <a:r>
              <a:rPr lang="en-US" sz="1400" dirty="0">
                <a:solidFill>
                  <a:schemeClr val="accent3">
                    <a:lumMod val="25000"/>
                  </a:schemeClr>
                </a:solidFill>
                <a:latin typeface="Abadi" panose="020B0604020104020204" pitchFamily="34" charset="0"/>
              </a:rPr>
              <a:t>() and normalized using </a:t>
            </a:r>
            <a:r>
              <a:rPr lang="en-US" sz="1400" dirty="0" err="1">
                <a:solidFill>
                  <a:schemeClr val="accent3">
                    <a:lumMod val="25000"/>
                  </a:schemeClr>
                </a:solidFill>
                <a:latin typeface="Abadi" panose="020B0604020104020204" pitchFamily="34" charset="0"/>
              </a:rPr>
              <a:t>json_normalize</a:t>
            </a:r>
            <a:r>
              <a:rPr lang="en-US" sz="1400" dirty="0">
                <a:solidFill>
                  <a:schemeClr val="accent3">
                    <a:lumMod val="25000"/>
                  </a:schemeClr>
                </a:solidFill>
                <a:latin typeface="Abadi" panose="020B0604020104020204" pitchFamily="34" charset="0"/>
              </a:rPr>
              <a:t>. I made additional API calls to endpoints like /rockets, /payloads, and /cores to get related data. I filtered out Falcon 1 launches and handled nulls (e.g., replacing missing payload mass with the mean).</a:t>
            </a:r>
            <a:endParaRPr lang="en-US" sz="1400" dirty="0">
              <a:solidFill>
                <a:schemeClr val="accent3">
                  <a:lumMod val="25000"/>
                </a:schemeClr>
              </a:solidFill>
              <a:latin typeface="Abadi"/>
            </a:endParaRPr>
          </a:p>
          <a:p>
            <a:pPr>
              <a:lnSpc>
                <a:spcPct val="100000"/>
              </a:lnSpc>
              <a:spcBef>
                <a:spcPts val="1400"/>
              </a:spcBef>
            </a:pPr>
            <a:r>
              <a:rPr lang="en-US" sz="1800" dirty="0">
                <a:solidFill>
                  <a:srgbClr val="1C7DDB"/>
                </a:solidFill>
                <a:latin typeface="Abadi" panose="020B0604020104020204" pitchFamily="34" charset="0"/>
              </a:rPr>
              <a:t>https://github.com/AY-Khalid/IBM-DATA-SCIENCE/blob/main/jupyter-labs-spacex-data-collection-api.ipynb</a:t>
            </a:r>
            <a:endParaRPr lang="en-US" sz="2000" dirty="0">
              <a:solidFill>
                <a:srgbClr val="1C7DDB"/>
              </a:solidFill>
            </a:endParaRPr>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Tree>
    <p:extLst>
      <p:ext uri="{BB962C8B-B14F-4D97-AF65-F5344CB8AC3E}">
        <p14:creationId xmlns:p14="http://schemas.microsoft.com/office/powerpoint/2010/main" val="2803160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a:lnSpc>
                <a:spcPct val="100000"/>
              </a:lnSpc>
              <a:spcBef>
                <a:spcPts val="1400"/>
              </a:spcBef>
            </a:pPr>
            <a:r>
              <a:rPr lang="en-US" sz="1600" dirty="0">
                <a:solidFill>
                  <a:schemeClr val="accent3">
                    <a:lumMod val="25000"/>
                  </a:schemeClr>
                </a:solidFill>
                <a:latin typeface="Abadi"/>
              </a:rPr>
              <a:t>I used requests and </a:t>
            </a:r>
            <a:r>
              <a:rPr lang="en-US" sz="1600" dirty="0" err="1">
                <a:solidFill>
                  <a:schemeClr val="accent3">
                    <a:lumMod val="25000"/>
                  </a:schemeClr>
                </a:solidFill>
                <a:latin typeface="Abadi"/>
              </a:rPr>
              <a:t>BeautifulSoup</a:t>
            </a:r>
            <a:r>
              <a:rPr lang="en-US" sz="1600" dirty="0">
                <a:solidFill>
                  <a:schemeClr val="accent3">
                    <a:lumMod val="25000"/>
                  </a:schemeClr>
                </a:solidFill>
                <a:latin typeface="Abadi"/>
              </a:rPr>
              <a:t> to scrape Falcon 9 launch tables from Wikipedia, parsed the HTML to extract table data, and converted it into a Pandas </a:t>
            </a:r>
            <a:r>
              <a:rPr lang="en-US" sz="1600" dirty="0" err="1">
                <a:solidFill>
                  <a:schemeClr val="accent3">
                    <a:lumMod val="25000"/>
                  </a:schemeClr>
                </a:solidFill>
                <a:latin typeface="Abadi"/>
              </a:rPr>
              <a:t>DataFrame</a:t>
            </a:r>
            <a:r>
              <a:rPr lang="en-US" sz="1600" dirty="0">
                <a:solidFill>
                  <a:schemeClr val="accent3">
                    <a:lumMod val="25000"/>
                  </a:schemeClr>
                </a:solidFill>
                <a:latin typeface="Abadi"/>
              </a:rPr>
              <a:t>. I cleaned the data, handled missing values, and formatted it to align with API data for further analysis.</a:t>
            </a:r>
            <a:endParaRPr lang="en-US" sz="1600" dirty="0">
              <a:solidFill>
                <a:schemeClr val="accent3">
                  <a:lumMod val="25000"/>
                </a:schemeClr>
              </a:solidFill>
              <a:latin typeface="Abadi" panose="020B0604020104020204" pitchFamily="34" charset="0"/>
            </a:endParaRPr>
          </a:p>
          <a:p>
            <a:pPr>
              <a:lnSpc>
                <a:spcPct val="100000"/>
              </a:lnSpc>
              <a:spcBef>
                <a:spcPts val="1400"/>
              </a:spcBef>
            </a:pPr>
            <a:r>
              <a:rPr lang="en-US" sz="1600" dirty="0" err="1">
                <a:latin typeface="Abadi" panose="020B0604020104020204" pitchFamily="34" charset="0"/>
              </a:rPr>
              <a:t>Github</a:t>
            </a:r>
            <a:r>
              <a:rPr lang="en-US" sz="1600" dirty="0">
                <a:latin typeface="Abadi" panose="020B0604020104020204" pitchFamily="34" charset="0"/>
              </a:rPr>
              <a:t> link:</a:t>
            </a:r>
            <a:r>
              <a:rPr lang="en-US" sz="1600" dirty="0">
                <a:solidFill>
                  <a:srgbClr val="1C7DDB"/>
                </a:solidFill>
                <a:latin typeface="Abadi" panose="020B0604020104020204" pitchFamily="34" charset="0"/>
              </a:rPr>
              <a:t> https://github.com/AY-Khalid/IBM-DATA-SCIENCE/blob/main/jupyter-labs-webscraping.ipynb</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graphicFrame>
        <p:nvGraphicFramePr>
          <p:cNvPr id="10" name="Diagram 9">
            <a:extLst>
              <a:ext uri="{FF2B5EF4-FFF2-40B4-BE49-F238E27FC236}">
                <a16:creationId xmlns:a16="http://schemas.microsoft.com/office/drawing/2014/main" id="{D26BE615-9016-46C1-0FEA-EC4526BA1998}"/>
              </a:ext>
            </a:extLst>
          </p:cNvPr>
          <p:cNvGraphicFramePr/>
          <p:nvPr>
            <p:extLst>
              <p:ext uri="{D42A27DB-BD31-4B8C-83A1-F6EECF244321}">
                <p14:modId xmlns:p14="http://schemas.microsoft.com/office/powerpoint/2010/main" val="1061246020"/>
              </p:ext>
            </p:extLst>
          </p:nvPr>
        </p:nvGraphicFramePr>
        <p:xfrm>
          <a:off x="4963887" y="1468470"/>
          <a:ext cx="6689402" cy="497061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855539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561192"/>
            <a:ext cx="4751995" cy="2330739"/>
          </a:xfrm>
          <a:prstGeom prst="rect">
            <a:avLst/>
          </a:prstGeom>
        </p:spPr>
        <p:txBody>
          <a:bodyPr/>
          <a:lstStyle/>
          <a:p>
            <a:pPr marL="0" indent="0">
              <a:buNone/>
            </a:pPr>
            <a:r>
              <a:rPr lang="en-US" sz="2000" dirty="0">
                <a:solidFill>
                  <a:schemeClr val="accent3">
                    <a:lumMod val="25000"/>
                  </a:schemeClr>
                </a:solidFill>
                <a:latin typeface="Abadi" panose="020B0604020104020204" pitchFamily="34" charset="0"/>
              </a:rPr>
              <a:t>Data Processing</a:t>
            </a:r>
          </a:p>
          <a:p>
            <a:pPr marL="0" indent="0">
              <a:buNone/>
            </a:pPr>
            <a:r>
              <a:rPr lang="en-US" sz="1400" dirty="0"/>
              <a:t>The data was processed by cleaning and converting categorical variables into numerical formats. Columns such as </a:t>
            </a:r>
            <a:r>
              <a:rPr lang="en-US" sz="1400" b="1" dirty="0" err="1"/>
              <a:t>LaunchSite</a:t>
            </a:r>
            <a:r>
              <a:rPr lang="en-US" sz="1400" dirty="0"/>
              <a:t>, </a:t>
            </a:r>
            <a:r>
              <a:rPr lang="en-US" sz="1400" b="1" dirty="0"/>
              <a:t>Orbit</a:t>
            </a:r>
            <a:r>
              <a:rPr lang="en-US" sz="1400" dirty="0"/>
              <a:t>, and </a:t>
            </a:r>
            <a:r>
              <a:rPr lang="en-US" sz="1400" b="1" dirty="0"/>
              <a:t>Outcome</a:t>
            </a:r>
            <a:r>
              <a:rPr lang="en-US" sz="1400" dirty="0"/>
              <a:t> were analyzed, with </a:t>
            </a:r>
            <a:r>
              <a:rPr lang="en-US" sz="1400" b="1" dirty="0"/>
              <a:t>Outcome</a:t>
            </a:r>
            <a:r>
              <a:rPr lang="en-US" sz="1400" dirty="0"/>
              <a:t> being converted into binary classes (0 for failure, 1 for success). Additional features like </a:t>
            </a:r>
            <a:r>
              <a:rPr lang="en-US" sz="1400" b="1" dirty="0"/>
              <a:t>Flight Number</a:t>
            </a:r>
            <a:r>
              <a:rPr lang="en-US" sz="1400" dirty="0"/>
              <a:t>, </a:t>
            </a:r>
            <a:r>
              <a:rPr lang="en-US" sz="1400" b="1" dirty="0"/>
              <a:t>Booster Version</a:t>
            </a:r>
            <a:r>
              <a:rPr lang="en-US" sz="1400" dirty="0"/>
              <a:t>, and </a:t>
            </a:r>
            <a:r>
              <a:rPr lang="en-US" sz="1400" b="1" dirty="0"/>
              <a:t>Payload Mass</a:t>
            </a:r>
            <a:r>
              <a:rPr lang="en-US" sz="1400" dirty="0"/>
              <a:t> were extracted and structured, and geographical data like </a:t>
            </a:r>
            <a:r>
              <a:rPr lang="en-US" sz="1400" b="1" dirty="0"/>
              <a:t>Longitude</a:t>
            </a:r>
            <a:r>
              <a:rPr lang="en-US" sz="1400" dirty="0"/>
              <a:t> and </a:t>
            </a:r>
            <a:r>
              <a:rPr lang="en-US" sz="1400" b="1" dirty="0"/>
              <a:t>Latitude</a:t>
            </a:r>
            <a:r>
              <a:rPr lang="en-US" sz="1400" dirty="0"/>
              <a:t> were retained for spatial analysis. This cleaned data was then ready for model training.</a:t>
            </a:r>
            <a:endParaRPr lang="en-US" sz="20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graphicFrame>
        <p:nvGraphicFramePr>
          <p:cNvPr id="6" name="Diagram 5">
            <a:extLst>
              <a:ext uri="{FF2B5EF4-FFF2-40B4-BE49-F238E27FC236}">
                <a16:creationId xmlns:a16="http://schemas.microsoft.com/office/drawing/2014/main" id="{DEEBEEF1-4C77-01A4-C623-274A2DB0DB5E}"/>
              </a:ext>
            </a:extLst>
          </p:cNvPr>
          <p:cNvGraphicFramePr/>
          <p:nvPr>
            <p:extLst>
              <p:ext uri="{D42A27DB-BD31-4B8C-83A1-F6EECF244321}">
                <p14:modId xmlns:p14="http://schemas.microsoft.com/office/powerpoint/2010/main" val="560137942"/>
              </p:ext>
            </p:extLst>
          </p:nvPr>
        </p:nvGraphicFramePr>
        <p:xfrm>
          <a:off x="4384284" y="1333679"/>
          <a:ext cx="8660976" cy="488899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Content Placeholder 4">
            <a:extLst>
              <a:ext uri="{FF2B5EF4-FFF2-40B4-BE49-F238E27FC236}">
                <a16:creationId xmlns:a16="http://schemas.microsoft.com/office/drawing/2014/main" id="{FF15F6CA-EDF4-7A25-1397-8CFAA87860CA}"/>
              </a:ext>
            </a:extLst>
          </p:cNvPr>
          <p:cNvSpPr txBox="1">
            <a:spLocks/>
          </p:cNvSpPr>
          <p:nvPr/>
        </p:nvSpPr>
        <p:spPr>
          <a:xfrm>
            <a:off x="770010" y="3891931"/>
            <a:ext cx="4751995" cy="233073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dirty="0" err="1">
                <a:solidFill>
                  <a:schemeClr val="accent3">
                    <a:lumMod val="25000"/>
                  </a:schemeClr>
                </a:solidFill>
                <a:latin typeface="Abadi" panose="020B0604020104020204" pitchFamily="34" charset="0"/>
              </a:rPr>
              <a:t>Github</a:t>
            </a:r>
            <a:r>
              <a:rPr lang="en-US" sz="2000" dirty="0">
                <a:solidFill>
                  <a:schemeClr val="accent3">
                    <a:lumMod val="25000"/>
                  </a:schemeClr>
                </a:solidFill>
                <a:latin typeface="Abadi" panose="020B0604020104020204" pitchFamily="34" charset="0"/>
              </a:rPr>
              <a:t> URL:</a:t>
            </a:r>
          </a:p>
          <a:p>
            <a:pPr marL="0" indent="0">
              <a:buFont typeface="Arial" panose="020B0604020202020204" pitchFamily="34" charset="0"/>
              <a:buNone/>
            </a:pPr>
            <a:r>
              <a:rPr lang="en-US" sz="2000" dirty="0">
                <a:solidFill>
                  <a:srgbClr val="0070C0"/>
                </a:solidFill>
                <a:latin typeface="Abadi" panose="020B0604020104020204" pitchFamily="34" charset="0"/>
              </a:rPr>
              <a:t>https://github.com/AY-Khalid/IBM-DATA-SCIENCE/blob/main/labs-jupyter-spacex-Data%20wrangling.ipynb</a:t>
            </a:r>
          </a:p>
        </p:txBody>
      </p:sp>
    </p:spTree>
    <p:extLst>
      <p:ext uri="{BB962C8B-B14F-4D97-AF65-F5344CB8AC3E}">
        <p14:creationId xmlns:p14="http://schemas.microsoft.com/office/powerpoint/2010/main" val="29875529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marL="0" indent="0">
              <a:lnSpc>
                <a:spcPct val="100000"/>
              </a:lnSpc>
              <a:spcBef>
                <a:spcPts val="1400"/>
              </a:spcBef>
              <a:buNone/>
            </a:pPr>
            <a:r>
              <a:rPr lang="en-US" sz="2200" b="1" dirty="0">
                <a:solidFill>
                  <a:schemeClr val="accent3">
                    <a:lumMod val="25000"/>
                  </a:schemeClr>
                </a:solidFill>
                <a:latin typeface="Abadi"/>
              </a:rPr>
              <a:t>Summary of Charts used.</a:t>
            </a:r>
          </a:p>
          <a:p>
            <a:pPr marL="0" indent="0">
              <a:lnSpc>
                <a:spcPct val="100000"/>
              </a:lnSpc>
              <a:spcBef>
                <a:spcPts val="1400"/>
              </a:spcBef>
              <a:buNone/>
            </a:pPr>
            <a:r>
              <a:rPr lang="en-US" sz="1800" dirty="0">
                <a:solidFill>
                  <a:schemeClr val="accent3">
                    <a:lumMod val="25000"/>
                  </a:schemeClr>
                </a:solidFill>
                <a:latin typeface="Abadi"/>
              </a:rPr>
              <a:t>I plotted several charts to explore and visualize the data effectively. A histogram was used to show the distribution of payload mass, helping identify typical payload ranges. Bar charts compared launch success rates across different launch sites and booster versions. A scatter plot was used to examine the relationship between payload mass and landing outcome. These charts helped uncover patterns, correlations, and insights useful for model training and business decisions</a:t>
            </a:r>
            <a:r>
              <a:rPr lang="en-US" sz="2200" dirty="0">
                <a:solidFill>
                  <a:schemeClr val="accent3">
                    <a:lumMod val="25000"/>
                  </a:schemeClr>
                </a:solidFill>
                <a:latin typeface="Abadi"/>
              </a:rPr>
              <a:t>.</a:t>
            </a:r>
          </a:p>
          <a:p>
            <a:pPr marL="0" indent="0">
              <a:lnSpc>
                <a:spcPct val="100000"/>
              </a:lnSpc>
              <a:spcBef>
                <a:spcPts val="1400"/>
              </a:spcBef>
              <a:buNone/>
            </a:pPr>
            <a:r>
              <a:rPr lang="en-US" sz="2000" b="1" dirty="0">
                <a:solidFill>
                  <a:schemeClr val="accent3">
                    <a:lumMod val="25000"/>
                  </a:schemeClr>
                </a:solidFill>
                <a:latin typeface="Abadi" panose="020B0604020104020204" pitchFamily="34" charset="0"/>
              </a:rPr>
              <a:t>GitHub URL: </a:t>
            </a:r>
            <a:r>
              <a:rPr lang="en-US" sz="2000" dirty="0">
                <a:solidFill>
                  <a:schemeClr val="accent3">
                    <a:lumMod val="25000"/>
                  </a:schemeClr>
                </a:solidFill>
                <a:latin typeface="Abadi" panose="020B0604020104020204" pitchFamily="34" charset="0"/>
              </a:rPr>
              <a:t>https://github.com/AY-Khalid/IBM-DATA-SCIENCE/blob/main/edadataviz.ipynb</a:t>
            </a: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5585281"/>
            <a:ext cx="9745589" cy="771896"/>
          </a:xfrm>
          <a:prstGeom prst="rect">
            <a:avLst/>
          </a:prstGeom>
        </p:spPr>
        <p:txBody>
          <a:bodyPr lIns="91440" tIns="45720" rIns="91440" bIns="45720" anchor="t"/>
          <a:lstStyle/>
          <a:p>
            <a:pPr marL="0" indent="0">
              <a:lnSpc>
                <a:spcPct val="100000"/>
              </a:lnSpc>
              <a:spcBef>
                <a:spcPts val="1400"/>
              </a:spcBef>
              <a:buNone/>
            </a:pPr>
            <a:r>
              <a:rPr lang="en-US" sz="1800" b="1" dirty="0">
                <a:solidFill>
                  <a:schemeClr val="accent3">
                    <a:lumMod val="25000"/>
                  </a:schemeClr>
                </a:solidFill>
                <a:latin typeface="Abadi" panose="020B0604020104020204" pitchFamily="34" charset="0"/>
              </a:rPr>
              <a:t>GitHub URL: </a:t>
            </a:r>
            <a:r>
              <a:rPr lang="en-US" sz="1800" dirty="0">
                <a:solidFill>
                  <a:schemeClr val="accent3">
                    <a:lumMod val="25000"/>
                  </a:schemeClr>
                </a:solidFill>
                <a:latin typeface="Abadi" panose="020B0604020104020204" pitchFamily="34" charset="0"/>
              </a:rPr>
              <a:t>https://github.com/AY-Khalid/IBM-DATA-SCIENCE/blob/main/jupyter-labs-eda-sql-coursera_sqllite.ipynb</a:t>
            </a:r>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
        <p:nvSpPr>
          <p:cNvPr id="10" name="Rectangle 6">
            <a:extLst>
              <a:ext uri="{FF2B5EF4-FFF2-40B4-BE49-F238E27FC236}">
                <a16:creationId xmlns:a16="http://schemas.microsoft.com/office/drawing/2014/main" id="{5D18B9F4-829E-6D6F-9A95-0E66AC26CE39}"/>
              </a:ext>
            </a:extLst>
          </p:cNvPr>
          <p:cNvSpPr>
            <a:spLocks noChangeArrowheads="1"/>
          </p:cNvSpPr>
          <p:nvPr/>
        </p:nvSpPr>
        <p:spPr bwMode="auto">
          <a:xfrm>
            <a:off x="733590" y="2036656"/>
            <a:ext cx="10271210" cy="3371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50000"/>
              </a:lnSpc>
              <a:spcBef>
                <a:spcPct val="0"/>
              </a:spcBef>
              <a:spcAft>
                <a:spcPct val="0"/>
              </a:spcAft>
              <a:buClrTx/>
              <a:buSzTx/>
              <a:buFont typeface="Wingdings" panose="05000000000000000000" pitchFamily="2" charset="2"/>
              <a:buChar char="v"/>
              <a:tabLst/>
            </a:pPr>
            <a:r>
              <a:rPr kumimoji="0" lang="en-US" altLang="en-US" b="1" i="0" u="none" strike="noStrike" cap="none" normalizeH="0" baseline="0" dirty="0">
                <a:ln>
                  <a:noFill/>
                </a:ln>
                <a:solidFill>
                  <a:schemeClr val="tx1"/>
                </a:solidFill>
                <a:effectLst/>
                <a:latin typeface="Arial" panose="020B0604020202020204" pitchFamily="34" charset="0"/>
              </a:rPr>
              <a:t>Selected all launch records</a:t>
            </a:r>
            <a:r>
              <a:rPr kumimoji="0" lang="en-US" altLang="en-US" b="0" i="0" u="none" strike="noStrike" cap="none" normalizeH="0" baseline="0" dirty="0">
                <a:ln>
                  <a:noFill/>
                </a:ln>
                <a:solidFill>
                  <a:schemeClr val="tx1"/>
                </a:solidFill>
                <a:effectLst/>
                <a:latin typeface="Arial" panose="020B0604020202020204" pitchFamily="34" charset="0"/>
              </a:rPr>
              <a:t> from the dataset using </a:t>
            </a:r>
            <a:r>
              <a:rPr kumimoji="0" lang="en-US" altLang="en-US" b="0" i="0" u="none" strike="noStrike" cap="none" normalizeH="0" baseline="0" dirty="0">
                <a:ln>
                  <a:noFill/>
                </a:ln>
                <a:solidFill>
                  <a:schemeClr val="tx1"/>
                </a:solidFill>
                <a:effectLst/>
                <a:latin typeface="Arial Unicode MS"/>
              </a:rPr>
              <a:t>SELECT * FROM SPACEXDATASET</a:t>
            </a:r>
            <a:r>
              <a:rPr kumimoji="0" lang="en-US" altLang="en-US" b="0" i="0" u="none" strike="noStrike" cap="none" normalizeH="0" baseline="0" dirty="0">
                <a:ln>
                  <a:noFill/>
                </a:ln>
                <a:solidFill>
                  <a:schemeClr val="tx1"/>
                </a:solidFill>
                <a:effectLst/>
              </a:rPr>
              <a:t>.</a:t>
            </a:r>
            <a:endParaRPr kumimoji="0" lang="en-US" altLang="en-US" b="0" i="0" u="none" strike="noStrike" cap="none" normalizeH="0" baseline="0" dirty="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50000"/>
              </a:lnSpc>
              <a:spcBef>
                <a:spcPct val="0"/>
              </a:spcBef>
              <a:spcAft>
                <a:spcPct val="0"/>
              </a:spcAft>
              <a:buClrTx/>
              <a:buSzTx/>
              <a:buFont typeface="Wingdings" panose="05000000000000000000" pitchFamily="2" charset="2"/>
              <a:buChar char="v"/>
              <a:tabLst/>
            </a:pPr>
            <a:r>
              <a:rPr kumimoji="0" lang="en-US" altLang="en-US" b="1" i="0" u="none" strike="noStrike" cap="none" normalizeH="0" baseline="0" dirty="0">
                <a:ln>
                  <a:noFill/>
                </a:ln>
                <a:solidFill>
                  <a:schemeClr val="tx1"/>
                </a:solidFill>
                <a:effectLst/>
                <a:latin typeface="Arial" panose="020B0604020202020204" pitchFamily="34" charset="0"/>
              </a:rPr>
              <a:t>Filtered launches by year</a:t>
            </a:r>
            <a:r>
              <a:rPr kumimoji="0" lang="en-US" altLang="en-US" b="0" i="0" u="none" strike="noStrike" cap="none" normalizeH="0" baseline="0" dirty="0">
                <a:ln>
                  <a:noFill/>
                </a:ln>
                <a:solidFill>
                  <a:schemeClr val="tx1"/>
                </a:solidFill>
                <a:effectLst/>
                <a:latin typeface="Arial" panose="020B0604020202020204" pitchFamily="34" charset="0"/>
              </a:rPr>
              <a:t> using </a:t>
            </a:r>
            <a:r>
              <a:rPr kumimoji="0" lang="en-US" altLang="en-US" b="0" i="0" u="none" strike="noStrike" cap="none" normalizeH="0" baseline="0" dirty="0">
                <a:ln>
                  <a:noFill/>
                </a:ln>
                <a:solidFill>
                  <a:schemeClr val="tx1"/>
                </a:solidFill>
                <a:effectLst/>
                <a:latin typeface="Arial Unicode MS"/>
              </a:rPr>
              <a:t>WHERE</a:t>
            </a:r>
            <a:r>
              <a:rPr kumimoji="0" lang="en-US" altLang="en-US" b="0" i="0" u="none" strike="noStrike" cap="none" normalizeH="0" baseline="0" dirty="0">
                <a:ln>
                  <a:noFill/>
                </a:ln>
                <a:solidFill>
                  <a:schemeClr val="tx1"/>
                </a:solidFill>
                <a:effectLst/>
              </a:rPr>
              <a:t> clause (e.g., </a:t>
            </a:r>
            <a:r>
              <a:rPr kumimoji="0" lang="en-US" altLang="en-US" b="0" i="0" u="none" strike="noStrike" cap="none" normalizeH="0" baseline="0" dirty="0">
                <a:ln>
                  <a:noFill/>
                </a:ln>
                <a:solidFill>
                  <a:schemeClr val="tx1"/>
                </a:solidFill>
                <a:effectLst/>
                <a:latin typeface="Arial Unicode MS"/>
              </a:rPr>
              <a:t>WHERE date LIKE '2018%'</a:t>
            </a:r>
            <a:r>
              <a:rPr kumimoji="0" lang="en-US" altLang="en-US" b="0" i="0" u="none" strike="noStrike" cap="none" normalizeH="0" baseline="0" dirty="0">
                <a:ln>
                  <a:noFill/>
                </a:ln>
                <a:solidFill>
                  <a:schemeClr val="tx1"/>
                </a:solidFill>
                <a:effectLst/>
              </a:rPr>
              <a:t>).</a:t>
            </a:r>
            <a:endParaRPr kumimoji="0" lang="en-US" altLang="en-US" b="0" i="0" u="none" strike="noStrike" cap="none" normalizeH="0" baseline="0" dirty="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50000"/>
              </a:lnSpc>
              <a:spcBef>
                <a:spcPct val="0"/>
              </a:spcBef>
              <a:spcAft>
                <a:spcPct val="0"/>
              </a:spcAft>
              <a:buClrTx/>
              <a:buSzTx/>
              <a:buFont typeface="Wingdings" panose="05000000000000000000" pitchFamily="2" charset="2"/>
              <a:buChar char="v"/>
              <a:tabLst/>
            </a:pPr>
            <a:r>
              <a:rPr kumimoji="0" lang="en-US" altLang="en-US" b="1" i="0" u="none" strike="noStrike" cap="none" normalizeH="0" baseline="0" dirty="0">
                <a:ln>
                  <a:noFill/>
                </a:ln>
                <a:solidFill>
                  <a:schemeClr val="tx1"/>
                </a:solidFill>
                <a:effectLst/>
                <a:latin typeface="Arial" panose="020B0604020202020204" pitchFamily="34" charset="0"/>
              </a:rPr>
              <a:t>Retrieved successful landings only</a:t>
            </a:r>
            <a:r>
              <a:rPr kumimoji="0" lang="en-US" altLang="en-US" b="0" i="0" u="none" strike="noStrike" cap="none" normalizeH="0" baseline="0" dirty="0">
                <a:ln>
                  <a:noFill/>
                </a:ln>
                <a:solidFill>
                  <a:schemeClr val="tx1"/>
                </a:solidFill>
                <a:effectLst/>
                <a:latin typeface="Arial" panose="020B0604020202020204" pitchFamily="34" charset="0"/>
              </a:rPr>
              <a:t> by filtering with </a:t>
            </a:r>
            <a:r>
              <a:rPr kumimoji="0" lang="en-US" altLang="en-US" b="0" i="0" u="none" strike="noStrike" cap="none" normalizeH="0" baseline="0" dirty="0">
                <a:ln>
                  <a:noFill/>
                </a:ln>
                <a:solidFill>
                  <a:schemeClr val="tx1"/>
                </a:solidFill>
                <a:effectLst/>
                <a:latin typeface="Arial Unicode MS"/>
              </a:rPr>
              <a:t>WHERE </a:t>
            </a:r>
            <a:r>
              <a:rPr kumimoji="0" lang="en-US" altLang="en-US" b="0" i="0" u="none" strike="noStrike" cap="none" normalizeH="0" baseline="0" dirty="0" err="1">
                <a:ln>
                  <a:noFill/>
                </a:ln>
                <a:solidFill>
                  <a:schemeClr val="tx1"/>
                </a:solidFill>
                <a:effectLst/>
                <a:latin typeface="Arial Unicode MS"/>
              </a:rPr>
              <a:t>landing_success</a:t>
            </a:r>
            <a:r>
              <a:rPr kumimoji="0" lang="en-US" altLang="en-US" b="0" i="0" u="none" strike="noStrike" cap="none" normalizeH="0" baseline="0" dirty="0">
                <a:ln>
                  <a:noFill/>
                </a:ln>
                <a:solidFill>
                  <a:schemeClr val="tx1"/>
                </a:solidFill>
                <a:effectLst/>
                <a:latin typeface="Arial Unicode MS"/>
              </a:rPr>
              <a:t> = 1</a:t>
            </a:r>
            <a:r>
              <a:rPr kumimoji="0" lang="en-US" altLang="en-US" b="0" i="0" u="none" strike="noStrike" cap="none" normalizeH="0" baseline="0" dirty="0">
                <a:ln>
                  <a:noFill/>
                </a:ln>
                <a:solidFill>
                  <a:schemeClr val="tx1"/>
                </a:solidFill>
                <a:effectLst/>
              </a:rPr>
              <a:t>.</a:t>
            </a:r>
            <a:endParaRPr kumimoji="0" lang="en-US" altLang="en-US" b="0" i="0" u="none" strike="noStrike" cap="none" normalizeH="0" baseline="0" dirty="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50000"/>
              </a:lnSpc>
              <a:spcBef>
                <a:spcPct val="0"/>
              </a:spcBef>
              <a:spcAft>
                <a:spcPct val="0"/>
              </a:spcAft>
              <a:buClrTx/>
              <a:buSzTx/>
              <a:buFont typeface="Wingdings" panose="05000000000000000000" pitchFamily="2" charset="2"/>
              <a:buChar char="v"/>
              <a:tabLst/>
            </a:pPr>
            <a:r>
              <a:rPr kumimoji="0" lang="en-US" altLang="en-US" b="1" i="0" u="none" strike="noStrike" cap="none" normalizeH="0" baseline="0" dirty="0">
                <a:ln>
                  <a:noFill/>
                </a:ln>
                <a:solidFill>
                  <a:schemeClr val="tx1"/>
                </a:solidFill>
                <a:effectLst/>
                <a:latin typeface="Arial" panose="020B0604020202020204" pitchFamily="34" charset="0"/>
              </a:rPr>
              <a:t>Grouped launches by site</a:t>
            </a:r>
            <a:r>
              <a:rPr kumimoji="0" lang="en-US" altLang="en-US" b="0" i="0" u="none" strike="noStrike" cap="none" normalizeH="0" baseline="0" dirty="0">
                <a:ln>
                  <a:noFill/>
                </a:ln>
                <a:solidFill>
                  <a:schemeClr val="tx1"/>
                </a:solidFill>
                <a:effectLst/>
                <a:latin typeface="Arial" panose="020B0604020202020204" pitchFamily="34" charset="0"/>
              </a:rPr>
              <a:t> using </a:t>
            </a:r>
            <a:r>
              <a:rPr kumimoji="0" lang="en-US" altLang="en-US" b="0" i="0" u="none" strike="noStrike" cap="none" normalizeH="0" baseline="0" dirty="0">
                <a:ln>
                  <a:noFill/>
                </a:ln>
                <a:solidFill>
                  <a:schemeClr val="tx1"/>
                </a:solidFill>
                <a:effectLst/>
                <a:latin typeface="Arial Unicode MS"/>
              </a:rPr>
              <a:t>GROUP BY </a:t>
            </a:r>
            <a:r>
              <a:rPr kumimoji="0" lang="en-US" altLang="en-US" b="0" i="0" u="none" strike="noStrike" cap="none" normalizeH="0" baseline="0" dirty="0" err="1">
                <a:ln>
                  <a:noFill/>
                </a:ln>
                <a:solidFill>
                  <a:schemeClr val="tx1"/>
                </a:solidFill>
                <a:effectLst/>
                <a:latin typeface="Arial Unicode MS"/>
              </a:rPr>
              <a:t>LaunchSite</a:t>
            </a:r>
            <a:r>
              <a:rPr kumimoji="0" lang="en-US" altLang="en-US" b="0" i="0" u="none" strike="noStrike" cap="none" normalizeH="0" baseline="0" dirty="0">
                <a:ln>
                  <a:noFill/>
                </a:ln>
                <a:solidFill>
                  <a:schemeClr val="tx1"/>
                </a:solidFill>
                <a:effectLst/>
              </a:rPr>
              <a:t> to count launches per site.</a:t>
            </a:r>
            <a:endParaRPr kumimoji="0" lang="en-US" altLang="en-US" b="0" i="0" u="none" strike="noStrike" cap="none" normalizeH="0" baseline="0" dirty="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50000"/>
              </a:lnSpc>
              <a:spcBef>
                <a:spcPct val="0"/>
              </a:spcBef>
              <a:spcAft>
                <a:spcPct val="0"/>
              </a:spcAft>
              <a:buClrTx/>
              <a:buSzTx/>
              <a:buFont typeface="Wingdings" panose="05000000000000000000" pitchFamily="2" charset="2"/>
              <a:buChar char="v"/>
              <a:tabLst/>
            </a:pPr>
            <a:r>
              <a:rPr kumimoji="0" lang="en-US" altLang="en-US" b="1" i="0" u="none" strike="noStrike" cap="none" normalizeH="0" baseline="0" dirty="0">
                <a:ln>
                  <a:noFill/>
                </a:ln>
                <a:solidFill>
                  <a:schemeClr val="tx1"/>
                </a:solidFill>
                <a:effectLst/>
                <a:latin typeface="Arial" panose="020B0604020202020204" pitchFamily="34" charset="0"/>
              </a:rPr>
              <a:t>Calculated average payload mass</a:t>
            </a:r>
            <a:r>
              <a:rPr kumimoji="0" lang="en-US" altLang="en-US" b="0" i="0" u="none" strike="noStrike" cap="none" normalizeH="0" baseline="0" dirty="0">
                <a:ln>
                  <a:noFill/>
                </a:ln>
                <a:solidFill>
                  <a:schemeClr val="tx1"/>
                </a:solidFill>
                <a:effectLst/>
                <a:latin typeface="Arial" panose="020B0604020202020204" pitchFamily="34" charset="0"/>
              </a:rPr>
              <a:t> with </a:t>
            </a:r>
            <a:r>
              <a:rPr kumimoji="0" lang="en-US" altLang="en-US" b="0" i="0" u="none" strike="noStrike" cap="none" normalizeH="0" baseline="0" dirty="0">
                <a:ln>
                  <a:noFill/>
                </a:ln>
                <a:solidFill>
                  <a:schemeClr val="tx1"/>
                </a:solidFill>
                <a:effectLst/>
                <a:latin typeface="Arial Unicode MS"/>
              </a:rPr>
              <a:t>AVG(</a:t>
            </a:r>
            <a:r>
              <a:rPr kumimoji="0" lang="en-US" altLang="en-US" b="0" i="0" u="none" strike="noStrike" cap="none" normalizeH="0" baseline="0" dirty="0" err="1">
                <a:ln>
                  <a:noFill/>
                </a:ln>
                <a:solidFill>
                  <a:schemeClr val="tx1"/>
                </a:solidFill>
                <a:effectLst/>
                <a:latin typeface="Arial Unicode MS"/>
              </a:rPr>
              <a:t>PayloadMass</a:t>
            </a:r>
            <a:r>
              <a:rPr kumimoji="0" lang="en-US" altLang="en-US" b="0" i="0" u="none" strike="noStrike" cap="none" normalizeH="0" baseline="0" dirty="0">
                <a:ln>
                  <a:noFill/>
                </a:ln>
                <a:solidFill>
                  <a:schemeClr val="tx1"/>
                </a:solidFill>
                <a:effectLst/>
                <a:latin typeface="Arial Unicode MS"/>
              </a:rPr>
              <a:t>)</a:t>
            </a:r>
            <a:r>
              <a:rPr kumimoji="0" lang="en-US" altLang="en-US" b="0" i="0" u="none" strike="noStrike" cap="none" normalizeH="0" baseline="0" dirty="0">
                <a:ln>
                  <a:noFill/>
                </a:ln>
                <a:solidFill>
                  <a:schemeClr val="tx1"/>
                </a:solidFill>
                <a:effectLst/>
              </a:rPr>
              <a:t> to understand typical mission weight.</a:t>
            </a:r>
            <a:endParaRPr kumimoji="0" lang="en-US" altLang="en-US" b="0" i="0" u="none" strike="noStrike" cap="none" normalizeH="0" baseline="0" dirty="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50000"/>
              </a:lnSpc>
              <a:spcBef>
                <a:spcPct val="0"/>
              </a:spcBef>
              <a:spcAft>
                <a:spcPct val="0"/>
              </a:spcAft>
              <a:buClrTx/>
              <a:buSzTx/>
              <a:buFont typeface="Wingdings" panose="05000000000000000000" pitchFamily="2" charset="2"/>
              <a:buChar char="v"/>
              <a:tabLst/>
            </a:pPr>
            <a:r>
              <a:rPr kumimoji="0" lang="en-US" altLang="en-US" b="1" i="0" u="none" strike="noStrike" cap="none" normalizeH="0" baseline="0" dirty="0">
                <a:ln>
                  <a:noFill/>
                </a:ln>
                <a:solidFill>
                  <a:schemeClr val="tx1"/>
                </a:solidFill>
                <a:effectLst/>
                <a:latin typeface="Arial" panose="020B0604020202020204" pitchFamily="34" charset="0"/>
              </a:rPr>
              <a:t>Joined tables</a:t>
            </a:r>
            <a:r>
              <a:rPr kumimoji="0" lang="en-US" altLang="en-US" b="0" i="0" u="none" strike="noStrike" cap="none" normalizeH="0" baseline="0" dirty="0">
                <a:ln>
                  <a:noFill/>
                </a:ln>
                <a:solidFill>
                  <a:schemeClr val="tx1"/>
                </a:solidFill>
                <a:effectLst/>
                <a:latin typeface="Arial" panose="020B0604020202020204" pitchFamily="34" charset="0"/>
              </a:rPr>
              <a:t> (if applicable) to merge data such as rocket details with launch outcomes.</a:t>
            </a:r>
          </a:p>
          <a:p>
            <a:pPr marL="285750" marR="0" lvl="0" indent="-285750" algn="l" defTabSz="914400" rtl="0" eaLnBrk="0" fontAlgn="base" latinLnBrk="0" hangingPunct="0">
              <a:lnSpc>
                <a:spcPct val="150000"/>
              </a:lnSpc>
              <a:spcBef>
                <a:spcPct val="0"/>
              </a:spcBef>
              <a:spcAft>
                <a:spcPct val="0"/>
              </a:spcAft>
              <a:buClrTx/>
              <a:buSzTx/>
              <a:buFont typeface="Wingdings" panose="05000000000000000000" pitchFamily="2" charset="2"/>
              <a:buChar char="v"/>
              <a:tabLst/>
            </a:pPr>
            <a:r>
              <a:rPr kumimoji="0" lang="en-US" altLang="en-US" b="1" i="0" u="none" strike="noStrike" cap="none" normalizeH="0" baseline="0" dirty="0">
                <a:ln>
                  <a:noFill/>
                </a:ln>
                <a:solidFill>
                  <a:schemeClr val="tx1"/>
                </a:solidFill>
                <a:effectLst/>
                <a:latin typeface="Arial" panose="020B0604020202020204" pitchFamily="34" charset="0"/>
              </a:rPr>
              <a:t>Ordered results</a:t>
            </a:r>
            <a:r>
              <a:rPr kumimoji="0" lang="en-US" altLang="en-US" b="0" i="0" u="none" strike="noStrike" cap="none" normalizeH="0" baseline="0" dirty="0">
                <a:ln>
                  <a:noFill/>
                </a:ln>
                <a:solidFill>
                  <a:schemeClr val="tx1"/>
                </a:solidFill>
                <a:effectLst/>
                <a:latin typeface="Arial" panose="020B0604020202020204" pitchFamily="34" charset="0"/>
              </a:rPr>
              <a:t> by descending frequency or payload mass using </a:t>
            </a:r>
            <a:r>
              <a:rPr kumimoji="0" lang="en-US" altLang="en-US" b="0" i="0" u="none" strike="noStrike" cap="none" normalizeH="0" baseline="0" dirty="0">
                <a:ln>
                  <a:noFill/>
                </a:ln>
                <a:solidFill>
                  <a:schemeClr val="tx1"/>
                </a:solidFill>
                <a:effectLst/>
                <a:latin typeface="Arial Unicode MS"/>
              </a:rPr>
              <a:t>ORDER BY</a:t>
            </a:r>
            <a:r>
              <a:rPr kumimoji="0" lang="en-US" altLang="en-US" b="0" i="0" u="none" strike="noStrike" cap="none" normalizeH="0" baseline="0" dirty="0">
                <a:ln>
                  <a:noFill/>
                </a:ln>
                <a:solidFill>
                  <a:schemeClr val="tx1"/>
                </a:solidFill>
                <a:effectLst/>
              </a:rPr>
              <a:t> clause.</a:t>
            </a:r>
            <a:endParaRPr kumimoji="0" lang="en-US" altLang="en-US" b="0" i="0" u="none" strike="noStrike" cap="none" normalizeH="0" baseline="0" dirty="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50000"/>
              </a:lnSpc>
              <a:spcBef>
                <a:spcPct val="0"/>
              </a:spcBef>
              <a:spcAft>
                <a:spcPct val="0"/>
              </a:spcAft>
              <a:buClrTx/>
              <a:buSzTx/>
              <a:buFont typeface="Wingdings" panose="05000000000000000000" pitchFamily="2" charset="2"/>
              <a:buChar char="v"/>
              <a:tabLst/>
            </a:pPr>
            <a:r>
              <a:rPr kumimoji="0" lang="en-US" altLang="en-US" b="1" i="0" u="none" strike="noStrike" cap="none" normalizeH="0" baseline="0" dirty="0">
                <a:ln>
                  <a:noFill/>
                </a:ln>
                <a:solidFill>
                  <a:schemeClr val="tx1"/>
                </a:solidFill>
                <a:effectLst/>
                <a:latin typeface="Arial" panose="020B0604020202020204" pitchFamily="34" charset="0"/>
              </a:rPr>
              <a:t>Used </a:t>
            </a:r>
            <a:r>
              <a:rPr kumimoji="0" lang="en-US" altLang="en-US" b="1" i="0" u="none" strike="noStrike" cap="none" normalizeH="0" baseline="0" dirty="0">
                <a:ln>
                  <a:noFill/>
                </a:ln>
                <a:solidFill>
                  <a:schemeClr val="tx1"/>
                </a:solidFill>
                <a:effectLst/>
                <a:latin typeface="Arial Unicode MS"/>
              </a:rPr>
              <a:t>LIMIT</a:t>
            </a:r>
            <a:r>
              <a:rPr kumimoji="0" lang="en-US" altLang="en-US" b="0" i="0" u="none" strike="noStrike" cap="none" normalizeH="0" baseline="0" dirty="0">
                <a:ln>
                  <a:noFill/>
                </a:ln>
                <a:solidFill>
                  <a:schemeClr val="tx1"/>
                </a:solidFill>
                <a:effectLst/>
              </a:rPr>
              <a:t> to preview top results for quick inspection during analysis.</a:t>
            </a:r>
            <a:endParaRPr kumimoji="0" lang="en-US" altLang="en-US" b="0" i="0" u="none" strike="noStrike" cap="none" normalizeH="0" baseline="0" dirty="0">
              <a:ln>
                <a:noFill/>
              </a:ln>
              <a:solidFill>
                <a:schemeClr val="tx1"/>
              </a:solidFill>
              <a:effectLst/>
              <a:latin typeface="Arial" panose="020B0604020202020204" pitchFamily="34" charset="0"/>
            </a:endParaRPr>
          </a:p>
        </p:txBody>
      </p:sp>
      <p:sp>
        <p:nvSpPr>
          <p:cNvPr id="11" name="Content Placeholder 4">
            <a:extLst>
              <a:ext uri="{FF2B5EF4-FFF2-40B4-BE49-F238E27FC236}">
                <a16:creationId xmlns:a16="http://schemas.microsoft.com/office/drawing/2014/main" id="{A6AAB526-D1F3-AD2B-9A4F-ED631A405206}"/>
              </a:ext>
            </a:extLst>
          </p:cNvPr>
          <p:cNvSpPr txBox="1">
            <a:spLocks/>
          </p:cNvSpPr>
          <p:nvPr/>
        </p:nvSpPr>
        <p:spPr>
          <a:xfrm>
            <a:off x="770011" y="1473647"/>
            <a:ext cx="6402685" cy="549049"/>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b="1" dirty="0">
                <a:latin typeface="Abadi" panose="020B0604020104020204" pitchFamily="34" charset="0"/>
              </a:rPr>
              <a:t>Summary of SQL performed:</a:t>
            </a:r>
            <a:endParaRPr lang="en-US" b="1" dirty="0"/>
          </a:p>
          <a:p>
            <a:endParaRPr lang="en-US" b="1" dirty="0"/>
          </a:p>
          <a:p>
            <a:endParaRPr lang="en-US" b="1" dirty="0"/>
          </a:p>
        </p:txBody>
      </p:sp>
    </p:spTree>
    <p:extLst>
      <p:ext uri="{BB962C8B-B14F-4D97-AF65-F5344CB8AC3E}">
        <p14:creationId xmlns:p14="http://schemas.microsoft.com/office/powerpoint/2010/main" val="15787263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249" name="Rectangle 10248">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44" name="Picture 4">
            <a:extLst>
              <a:ext uri="{FF2B5EF4-FFF2-40B4-BE49-F238E27FC236}">
                <a16:creationId xmlns:a16="http://schemas.microsoft.com/office/drawing/2014/main" id="{C20E5B54-22DF-9639-2DCD-0E47DC9CDF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8312" r="22952" b="-1"/>
          <a:stretch/>
        </p:blipFill>
        <p:spPr bwMode="auto">
          <a:xfrm>
            <a:off x="-3047" y="10"/>
            <a:ext cx="9669642" cy="6857990"/>
          </a:xfrm>
          <a:prstGeom prst="rect">
            <a:avLst/>
          </a:prstGeom>
          <a:noFill/>
          <a:extLst>
            <a:ext uri="{909E8E84-426E-40DD-AFC4-6F175D3DCCD1}">
              <a14:hiddenFill xmlns:a14="http://schemas.microsoft.com/office/drawing/2010/main">
                <a:solidFill>
                  <a:srgbClr val="FFFFFF"/>
                </a:solidFill>
              </a14:hiddenFill>
            </a:ext>
          </a:extLst>
        </p:spPr>
      </p:pic>
      <p:sp>
        <p:nvSpPr>
          <p:cNvPr id="10251" name="Rectangle 10250">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6994566" y="365125"/>
            <a:ext cx="4359233" cy="189991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dirty="0">
                <a:solidFill>
                  <a:schemeClr val="tx1"/>
                </a:solidFill>
                <a:latin typeface="+mj-lt"/>
                <a:ea typeface="+mj-ea"/>
                <a:cs typeface="+mj-cs"/>
              </a:rPr>
              <a:t>Build an Interactive Map with Folium</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733310" y="2434201"/>
            <a:ext cx="4620490" cy="3742762"/>
          </a:xfrm>
          <a:prstGeom prst="rect">
            <a:avLst/>
          </a:prstGeom>
        </p:spPr>
        <p:txBody>
          <a:bodyPr vert="horz" lIns="91440" tIns="45720" rIns="91440" bIns="45720" rtlCol="0">
            <a:normAutofit/>
          </a:bodyPr>
          <a:lstStyle/>
          <a:p>
            <a:pPr marL="0">
              <a:spcBef>
                <a:spcPts val="1400"/>
              </a:spcBef>
            </a:pPr>
            <a:r>
              <a:rPr lang="en-US" sz="1400" b="1" dirty="0"/>
              <a:t>Summary of Map Objects and why they were added</a:t>
            </a:r>
          </a:p>
          <a:p>
            <a:pPr>
              <a:spcBef>
                <a:spcPts val="1400"/>
              </a:spcBef>
            </a:pPr>
            <a:r>
              <a:rPr lang="en-US" sz="1400" dirty="0"/>
              <a:t>Markers were added to show the exact locations of Falcon 9 launch sites, helping visualize spatial distribution.</a:t>
            </a:r>
          </a:p>
          <a:p>
            <a:pPr>
              <a:spcBef>
                <a:spcPts val="1400"/>
              </a:spcBef>
            </a:pPr>
            <a:r>
              <a:rPr lang="en-US" sz="1400" dirty="0"/>
              <a:t>Circles were used to highlight areas around launch sites, indicating their geographical spread and significance.</a:t>
            </a:r>
          </a:p>
          <a:p>
            <a:pPr>
              <a:spcBef>
                <a:spcPts val="1400"/>
              </a:spcBef>
            </a:pPr>
            <a:r>
              <a:rPr lang="en-US" sz="1400" dirty="0"/>
              <a:t>Popup labels were attached to markers to display launch site names for better context and interactivity.</a:t>
            </a:r>
          </a:p>
          <a:p>
            <a:pPr marL="0" indent="0">
              <a:spcBef>
                <a:spcPts val="1400"/>
              </a:spcBef>
              <a:buNone/>
            </a:pPr>
            <a:endParaRPr lang="en-US" sz="1400" dirty="0"/>
          </a:p>
          <a:p>
            <a:pPr marL="0" indent="0">
              <a:spcBef>
                <a:spcPts val="1400"/>
              </a:spcBef>
              <a:buNone/>
            </a:pPr>
            <a:endParaRPr lang="en-US" sz="1400" dirty="0"/>
          </a:p>
          <a:p>
            <a:pPr>
              <a:spcBef>
                <a:spcPts val="1400"/>
              </a:spcBef>
            </a:pPr>
            <a:r>
              <a:rPr lang="en-US" sz="1400" b="1" dirty="0"/>
              <a:t>GitHub URL: </a:t>
            </a:r>
            <a:r>
              <a:rPr lang="en-US" sz="1400" dirty="0"/>
              <a:t>https://github.com/AY-Khalid/IBM-DATA-SCIENCE/blob/main/lab_jupyter_launch_site_location.ipynb</a:t>
            </a:r>
          </a:p>
        </p:txBody>
      </p:sp>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5075537C-CA84-1446-933C-8E9D027F9201}" type="slidenum">
              <a:rPr lang="en-US" sz="1200">
                <a:solidFill>
                  <a:prstClr val="black">
                    <a:tint val="75000"/>
                  </a:prstClr>
                </a:solidFill>
                <a:latin typeface="Calibri" panose="020F0502020204030204"/>
              </a:rPr>
              <a:pPr>
                <a:spcAft>
                  <a:spcPts val="600"/>
                </a:spcAft>
                <a:defRPr/>
              </a:pPr>
              <a:t>15</a:t>
            </a:fld>
            <a:endParaRPr lang="en-US" sz="1200">
              <a:solidFill>
                <a:prstClr val="black">
                  <a:tint val="75000"/>
                </a:prstClr>
              </a:solidFill>
              <a:latin typeface="Calibri" panose="020F0502020204030204"/>
            </a:endParaRPr>
          </a:p>
        </p:txBody>
      </p:sp>
    </p:spTree>
    <p:extLst>
      <p:ext uri="{BB962C8B-B14F-4D97-AF65-F5344CB8AC3E}">
        <p14:creationId xmlns:p14="http://schemas.microsoft.com/office/powerpoint/2010/main" val="1481143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946521" y="396117"/>
            <a:ext cx="5217172" cy="115885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a:solidFill>
                  <a:schemeClr val="bg1"/>
                </a:solidFill>
                <a:latin typeface="+mj-lt"/>
                <a:ea typeface="+mj-ea"/>
                <a:cs typeface="+mj-cs"/>
              </a:rPr>
              <a:t>Build a Dashboard with Plotly Dash</a:t>
            </a:r>
          </a:p>
        </p:txBody>
      </p:sp>
      <p:sp>
        <p:nvSpPr>
          <p:cNvPr id="368" name="Graphic 212">
            <a:extLst>
              <a:ext uri="{FF2B5EF4-FFF2-40B4-BE49-F238E27FC236}">
                <a16:creationId xmlns:a16="http://schemas.microsoft.com/office/drawing/2014/main" id="{52D7FCC1-2D52-49CE-A986-EE6E0CA649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91258" y="619275"/>
            <a:ext cx="932200" cy="932200"/>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17" name="Graphic 212">
            <a:extLst>
              <a:ext uri="{FF2B5EF4-FFF2-40B4-BE49-F238E27FC236}">
                <a16:creationId xmlns:a16="http://schemas.microsoft.com/office/drawing/2014/main" id="{28C3CACD-E5A7-4AAC-AE47-75CF7D30F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91258" y="619275"/>
            <a:ext cx="932200" cy="932200"/>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946520" y="1747592"/>
            <a:ext cx="5217173" cy="4351338"/>
          </a:xfrm>
          <a:prstGeom prst="rect">
            <a:avLst/>
          </a:prstGeom>
        </p:spPr>
        <p:txBody>
          <a:bodyPr vert="horz" lIns="91440" tIns="45720" rIns="91440" bIns="45720" rtlCol="0">
            <a:normAutofit/>
          </a:bodyPr>
          <a:lstStyle/>
          <a:p>
            <a:pPr marL="0">
              <a:spcBef>
                <a:spcPts val="1400"/>
              </a:spcBef>
            </a:pPr>
            <a:r>
              <a:rPr lang="en-US" sz="1500" b="1">
                <a:solidFill>
                  <a:schemeClr val="bg1"/>
                </a:solidFill>
              </a:rPr>
              <a:t>Summary of plots/graphs and interactive visuals used.</a:t>
            </a:r>
          </a:p>
          <a:p>
            <a:pPr>
              <a:spcBef>
                <a:spcPts val="1400"/>
              </a:spcBef>
            </a:pPr>
            <a:r>
              <a:rPr lang="en-US" sz="1500">
                <a:solidFill>
                  <a:schemeClr val="bg1"/>
                </a:solidFill>
              </a:rPr>
              <a:t>Bar Charts showing success counts by launch site helped compare site performance.</a:t>
            </a:r>
          </a:p>
          <a:p>
            <a:pPr>
              <a:spcBef>
                <a:spcPts val="1400"/>
              </a:spcBef>
            </a:pPr>
            <a:r>
              <a:rPr lang="en-US" sz="1500">
                <a:solidFill>
                  <a:schemeClr val="bg1"/>
                </a:solidFill>
              </a:rPr>
              <a:t>Pie Charts visualized overall success vs. failure rates for easy interpretation of outcomes.</a:t>
            </a:r>
          </a:p>
          <a:p>
            <a:pPr>
              <a:spcBef>
                <a:spcPts val="1400"/>
              </a:spcBef>
            </a:pPr>
            <a:r>
              <a:rPr lang="en-US" sz="1500">
                <a:solidFill>
                  <a:schemeClr val="bg1"/>
                </a:solidFill>
              </a:rPr>
              <a:t>Scatter Plots displayed payload mass vs. success outcome, revealing correlations between mass and landing success.</a:t>
            </a:r>
          </a:p>
          <a:p>
            <a:pPr>
              <a:spcBef>
                <a:spcPts val="1400"/>
              </a:spcBef>
            </a:pPr>
            <a:r>
              <a:rPr lang="en-US" sz="1500">
                <a:solidFill>
                  <a:schemeClr val="bg1"/>
                </a:solidFill>
              </a:rPr>
              <a:t>Dropdown Menus allowed filtering by launch site, enabling targeted analysis.</a:t>
            </a:r>
          </a:p>
          <a:p>
            <a:pPr>
              <a:spcBef>
                <a:spcPts val="1400"/>
              </a:spcBef>
            </a:pPr>
            <a:r>
              <a:rPr lang="en-US" sz="1500">
                <a:solidFill>
                  <a:schemeClr val="bg1"/>
                </a:solidFill>
              </a:rPr>
              <a:t>Sliders for payload mass range helped interactively explore success trends by mass.</a:t>
            </a:r>
          </a:p>
          <a:p>
            <a:pPr marL="0">
              <a:spcBef>
                <a:spcPts val="1400"/>
              </a:spcBef>
            </a:pPr>
            <a:endParaRPr lang="en-US" sz="1500">
              <a:solidFill>
                <a:schemeClr val="bg1"/>
              </a:solidFill>
            </a:endParaRPr>
          </a:p>
          <a:p>
            <a:pPr>
              <a:spcBef>
                <a:spcPts val="1400"/>
              </a:spcBef>
            </a:pPr>
            <a:r>
              <a:rPr lang="en-US" sz="1500" b="1">
                <a:solidFill>
                  <a:schemeClr val="bg1"/>
                </a:solidFill>
              </a:rPr>
              <a:t>GitHub URL: </a:t>
            </a:r>
            <a:r>
              <a:rPr lang="en-US" sz="1500">
                <a:solidFill>
                  <a:schemeClr val="bg1"/>
                </a:solidFill>
              </a:rPr>
              <a:t>https://github.com/AY-Khalid/IBM-DATA-SCIENCE/blob/main/spacex-dash-app.py</a:t>
            </a:r>
          </a:p>
        </p:txBody>
      </p:sp>
      <p:grpSp>
        <p:nvGrpSpPr>
          <p:cNvPr id="19" name="Group 18">
            <a:extLst>
              <a:ext uri="{FF2B5EF4-FFF2-40B4-BE49-F238E27FC236}">
                <a16:creationId xmlns:a16="http://schemas.microsoft.com/office/drawing/2014/main" id="{3A35C15A-135A-4FD3-BA11-A046CFA3907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491531" y="1226111"/>
            <a:ext cx="1598829" cy="531293"/>
            <a:chOff x="6491531" y="1420258"/>
            <a:chExt cx="1598829" cy="531293"/>
          </a:xfrm>
          <a:solidFill>
            <a:schemeClr val="bg1"/>
          </a:solidFill>
        </p:grpSpPr>
        <p:grpSp>
          <p:nvGrpSpPr>
            <p:cNvPr id="20" name="Graphic 190">
              <a:extLst>
                <a:ext uri="{FF2B5EF4-FFF2-40B4-BE49-F238E27FC236}">
                  <a16:creationId xmlns:a16="http://schemas.microsoft.com/office/drawing/2014/main" id="{61E65A99-85A2-448D-AA1F-7690BD01A720}"/>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491531" y="1420258"/>
              <a:ext cx="1598829" cy="531293"/>
              <a:chOff x="2504802" y="1755501"/>
              <a:chExt cx="1598829" cy="531293"/>
            </a:xfrm>
            <a:grpFill/>
          </p:grpSpPr>
          <p:sp>
            <p:nvSpPr>
              <p:cNvPr id="24" name="Freeform: Shape 23">
                <a:extLst>
                  <a:ext uri="{FF2B5EF4-FFF2-40B4-BE49-F238E27FC236}">
                    <a16:creationId xmlns:a16="http://schemas.microsoft.com/office/drawing/2014/main" id="{A127EC05-3250-408F-8F9F-A73F8B9B1D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E6D9B8D4-23BB-4CD2-A0FF-95423AFEB0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endParaRPr lang="en-US" dirty="0"/>
              </a:p>
            </p:txBody>
          </p:sp>
        </p:grpSp>
        <p:grpSp>
          <p:nvGrpSpPr>
            <p:cNvPr id="21" name="Graphic 190">
              <a:extLst>
                <a:ext uri="{FF2B5EF4-FFF2-40B4-BE49-F238E27FC236}">
                  <a16:creationId xmlns:a16="http://schemas.microsoft.com/office/drawing/2014/main" id="{91DC38B0-ED19-4BAC-A009-485461F23D8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491531" y="1420258"/>
              <a:ext cx="1598829" cy="531293"/>
              <a:chOff x="2504802" y="1755501"/>
              <a:chExt cx="1598829" cy="531293"/>
            </a:xfrm>
            <a:grpFill/>
          </p:grpSpPr>
          <p:sp>
            <p:nvSpPr>
              <p:cNvPr id="22" name="Freeform: Shape 21">
                <a:extLst>
                  <a:ext uri="{FF2B5EF4-FFF2-40B4-BE49-F238E27FC236}">
                    <a16:creationId xmlns:a16="http://schemas.microsoft.com/office/drawing/2014/main" id="{1A2C10C3-E625-41E2-8047-2AE4A87F33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0F0340A9-BD8A-4ABB-9AC1-7A14DF22EE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endParaRPr lang="en-US" dirty="0"/>
              </a:p>
            </p:txBody>
          </p:sp>
        </p:grpSp>
      </p:grpSp>
      <p:pic>
        <p:nvPicPr>
          <p:cNvPr id="8" name="Picture 7" descr="A screenshot of a computer&#10;&#10;AI-generated content may be incorrect.">
            <a:extLst>
              <a:ext uri="{FF2B5EF4-FFF2-40B4-BE49-F238E27FC236}">
                <a16:creationId xmlns:a16="http://schemas.microsoft.com/office/drawing/2014/main" id="{BDEAA368-651C-2EB9-D77D-99B7F45344FD}"/>
              </a:ext>
            </a:extLst>
          </p:cNvPr>
          <p:cNvPicPr>
            <a:picLocks noChangeAspect="1"/>
          </p:cNvPicPr>
          <p:nvPr/>
        </p:nvPicPr>
        <p:blipFill>
          <a:blip r:embed="rId3"/>
          <a:stretch>
            <a:fillRect/>
          </a:stretch>
        </p:blipFill>
        <p:spPr>
          <a:xfrm>
            <a:off x="7253021" y="1900332"/>
            <a:ext cx="3555043" cy="3057336"/>
          </a:xfrm>
          <a:prstGeom prst="rect">
            <a:avLst/>
          </a:prstGeom>
        </p:spPr>
      </p:pic>
      <p:grpSp>
        <p:nvGrpSpPr>
          <p:cNvPr id="27" name="Group 26">
            <a:extLst>
              <a:ext uri="{FF2B5EF4-FFF2-40B4-BE49-F238E27FC236}">
                <a16:creationId xmlns:a16="http://schemas.microsoft.com/office/drawing/2014/main" id="{03AF83E4-4DE2-499C-9F36-0279E7E4FBB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154385" y="4452524"/>
            <a:ext cx="1443404" cy="1443428"/>
            <a:chOff x="10154385" y="4452524"/>
            <a:chExt cx="1443404" cy="1443428"/>
          </a:xfrm>
          <a:solidFill>
            <a:schemeClr val="bg1"/>
          </a:solidFill>
        </p:grpSpPr>
        <p:grpSp>
          <p:nvGrpSpPr>
            <p:cNvPr id="28" name="Graphic 4">
              <a:extLst>
                <a:ext uri="{FF2B5EF4-FFF2-40B4-BE49-F238E27FC236}">
                  <a16:creationId xmlns:a16="http://schemas.microsoft.com/office/drawing/2014/main" id="{0B09EB4D-4323-43F4-9970-42885A83A87D}"/>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0154385" y="4452524"/>
              <a:ext cx="1443404" cy="1443428"/>
              <a:chOff x="5734037" y="3067039"/>
              <a:chExt cx="724483" cy="724489"/>
            </a:xfrm>
            <a:grpFill/>
          </p:grpSpPr>
          <p:sp>
            <p:nvSpPr>
              <p:cNvPr id="199" name="Freeform: Shape 198">
                <a:extLst>
                  <a:ext uri="{FF2B5EF4-FFF2-40B4-BE49-F238E27FC236}">
                    <a16:creationId xmlns:a16="http://schemas.microsoft.com/office/drawing/2014/main" id="{BA9C6284-1137-47FE-9471-23CA824947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067039"/>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200" name="Freeform: Shape 199">
                <a:extLst>
                  <a:ext uri="{FF2B5EF4-FFF2-40B4-BE49-F238E27FC236}">
                    <a16:creationId xmlns:a16="http://schemas.microsoft.com/office/drawing/2014/main" id="{A00A6D3C-23F9-41D9-B891-14D8E2E98D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01" name="Freeform: Shape 200">
                <a:extLst>
                  <a:ext uri="{FF2B5EF4-FFF2-40B4-BE49-F238E27FC236}">
                    <a16:creationId xmlns:a16="http://schemas.microsoft.com/office/drawing/2014/main" id="{8F8D96F5-1ED7-4891-8D8B-A24E72DA7C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02" name="Freeform: Shape 201">
                <a:extLst>
                  <a:ext uri="{FF2B5EF4-FFF2-40B4-BE49-F238E27FC236}">
                    <a16:creationId xmlns:a16="http://schemas.microsoft.com/office/drawing/2014/main" id="{0E9A3A72-EC37-423D-B309-A6487A86C7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03" name="Freeform: Shape 202">
                <a:extLst>
                  <a:ext uri="{FF2B5EF4-FFF2-40B4-BE49-F238E27FC236}">
                    <a16:creationId xmlns:a16="http://schemas.microsoft.com/office/drawing/2014/main" id="{EBE630AB-13C0-44A2-80CA-C07483E934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04" name="Freeform: Shape 203">
                <a:extLst>
                  <a:ext uri="{FF2B5EF4-FFF2-40B4-BE49-F238E27FC236}">
                    <a16:creationId xmlns:a16="http://schemas.microsoft.com/office/drawing/2014/main" id="{B7768337-3D65-4FE5-8E1A-D79219E0AF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05" name="Freeform: Shape 204">
                <a:extLst>
                  <a:ext uri="{FF2B5EF4-FFF2-40B4-BE49-F238E27FC236}">
                    <a16:creationId xmlns:a16="http://schemas.microsoft.com/office/drawing/2014/main" id="{968E4331-550E-4929-ACE8-D2ED2D6EA3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06" name="Freeform: Shape 205">
                <a:extLst>
                  <a:ext uri="{FF2B5EF4-FFF2-40B4-BE49-F238E27FC236}">
                    <a16:creationId xmlns:a16="http://schemas.microsoft.com/office/drawing/2014/main" id="{768D8817-CAEE-45BB-820E-A67C68D480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2628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207" name="Freeform: Shape 206">
                <a:extLst>
                  <a:ext uri="{FF2B5EF4-FFF2-40B4-BE49-F238E27FC236}">
                    <a16:creationId xmlns:a16="http://schemas.microsoft.com/office/drawing/2014/main" id="{350A8C31-0139-4ABD-967A-139738E88F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2628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08" name="Freeform: Shape 207">
                <a:extLst>
                  <a:ext uri="{FF2B5EF4-FFF2-40B4-BE49-F238E27FC236}">
                    <a16:creationId xmlns:a16="http://schemas.microsoft.com/office/drawing/2014/main" id="{9855AEE1-1C1C-4832-8B4C-042F59E029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09" name="Freeform: Shape 208">
                <a:extLst>
                  <a:ext uri="{FF2B5EF4-FFF2-40B4-BE49-F238E27FC236}">
                    <a16:creationId xmlns:a16="http://schemas.microsoft.com/office/drawing/2014/main" id="{A41C5A32-BD0A-4457-9CF7-97467FA2B7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10" name="Freeform: Shape 209">
                <a:extLst>
                  <a:ext uri="{FF2B5EF4-FFF2-40B4-BE49-F238E27FC236}">
                    <a16:creationId xmlns:a16="http://schemas.microsoft.com/office/drawing/2014/main" id="{93C14A20-2E3C-49F8-AF55-C384FEB955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11" name="Freeform: Shape 210">
                <a:extLst>
                  <a:ext uri="{FF2B5EF4-FFF2-40B4-BE49-F238E27FC236}">
                    <a16:creationId xmlns:a16="http://schemas.microsoft.com/office/drawing/2014/main" id="{DB167719-0D82-4ABF-9BC8-B073A84741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12628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12" name="Freeform: Shape 211">
                <a:extLst>
                  <a:ext uri="{FF2B5EF4-FFF2-40B4-BE49-F238E27FC236}">
                    <a16:creationId xmlns:a16="http://schemas.microsoft.com/office/drawing/2014/main" id="{660582DE-E250-4561-9298-E4FADEB90F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13" name="Freeform: Shape 212">
                <a:extLst>
                  <a:ext uri="{FF2B5EF4-FFF2-40B4-BE49-F238E27FC236}">
                    <a16:creationId xmlns:a16="http://schemas.microsoft.com/office/drawing/2014/main" id="{820B635A-6E81-4D8A-98A3-141E57A6FF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8543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14" name="Freeform: Shape 213">
                <a:extLst>
                  <a:ext uri="{FF2B5EF4-FFF2-40B4-BE49-F238E27FC236}">
                    <a16:creationId xmlns:a16="http://schemas.microsoft.com/office/drawing/2014/main" id="{3909A0ED-D070-4792-A2EE-CCEB6BA63C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15" name="Freeform: Shape 214">
                <a:extLst>
                  <a:ext uri="{FF2B5EF4-FFF2-40B4-BE49-F238E27FC236}">
                    <a16:creationId xmlns:a16="http://schemas.microsoft.com/office/drawing/2014/main" id="{4619A19C-3B55-4085-8668-4589996280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6" name="Freeform: Shape 215">
                <a:extLst>
                  <a:ext uri="{FF2B5EF4-FFF2-40B4-BE49-F238E27FC236}">
                    <a16:creationId xmlns:a16="http://schemas.microsoft.com/office/drawing/2014/main" id="{87D16772-2B59-486E-BE47-65D591C088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7" name="Freeform: Shape 216">
                <a:extLst>
                  <a:ext uri="{FF2B5EF4-FFF2-40B4-BE49-F238E27FC236}">
                    <a16:creationId xmlns:a16="http://schemas.microsoft.com/office/drawing/2014/main" id="{1D6A06B8-1E4A-497F-B977-F78E5D7D00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8" name="Freeform: Shape 217">
                <a:extLst>
                  <a:ext uri="{FF2B5EF4-FFF2-40B4-BE49-F238E27FC236}">
                    <a16:creationId xmlns:a16="http://schemas.microsoft.com/office/drawing/2014/main" id="{55BC53AD-5249-4FB1-AB74-3F71AAEB5A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19" name="Freeform: Shape 218">
                <a:extLst>
                  <a:ext uri="{FF2B5EF4-FFF2-40B4-BE49-F238E27FC236}">
                    <a16:creationId xmlns:a16="http://schemas.microsoft.com/office/drawing/2014/main" id="{36F8561A-874A-48BB-BCC2-07F002ED4F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0" name="Freeform: Shape 219">
                <a:extLst>
                  <a:ext uri="{FF2B5EF4-FFF2-40B4-BE49-F238E27FC236}">
                    <a16:creationId xmlns:a16="http://schemas.microsoft.com/office/drawing/2014/main" id="{BA6B1B8F-9695-447F-BF2F-9010D40A07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24467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21" name="Freeform: Shape 220">
                <a:extLst>
                  <a:ext uri="{FF2B5EF4-FFF2-40B4-BE49-F238E27FC236}">
                    <a16:creationId xmlns:a16="http://schemas.microsoft.com/office/drawing/2014/main" id="{454192F9-26C5-4212-BA60-CADA662AFE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244677"/>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22" name="Freeform: Shape 221">
                <a:extLst>
                  <a:ext uri="{FF2B5EF4-FFF2-40B4-BE49-F238E27FC236}">
                    <a16:creationId xmlns:a16="http://schemas.microsoft.com/office/drawing/2014/main" id="{BFBDA013-4858-422E-AE7A-614BF71FBA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23" name="Freeform: Shape 222">
                <a:extLst>
                  <a:ext uri="{FF2B5EF4-FFF2-40B4-BE49-F238E27FC236}">
                    <a16:creationId xmlns:a16="http://schemas.microsoft.com/office/drawing/2014/main" id="{42BA261C-0C75-431D-9FD5-2C3AA241BE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24" name="Freeform: Shape 223">
                <a:extLst>
                  <a:ext uri="{FF2B5EF4-FFF2-40B4-BE49-F238E27FC236}">
                    <a16:creationId xmlns:a16="http://schemas.microsoft.com/office/drawing/2014/main" id="{0F8709D9-2655-4A39-9228-BCFCBF4122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25" name="Freeform: Shape 224">
                <a:extLst>
                  <a:ext uri="{FF2B5EF4-FFF2-40B4-BE49-F238E27FC236}">
                    <a16:creationId xmlns:a16="http://schemas.microsoft.com/office/drawing/2014/main" id="{9653F80B-5CF7-45EF-889B-FD0AAF4835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24467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6" name="Freeform: Shape 225">
                <a:extLst>
                  <a:ext uri="{FF2B5EF4-FFF2-40B4-BE49-F238E27FC236}">
                    <a16:creationId xmlns:a16="http://schemas.microsoft.com/office/drawing/2014/main" id="{2A1DA86A-7442-4897-88A4-EDD18A01C5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27" name="Freeform: Shape 226">
                <a:extLst>
                  <a:ext uri="{FF2B5EF4-FFF2-40B4-BE49-F238E27FC236}">
                    <a16:creationId xmlns:a16="http://schemas.microsoft.com/office/drawing/2014/main" id="{39623279-A4CE-49AC-B5FA-CD224324BE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0382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28" name="Freeform: Shape 227">
                <a:extLst>
                  <a:ext uri="{FF2B5EF4-FFF2-40B4-BE49-F238E27FC236}">
                    <a16:creationId xmlns:a16="http://schemas.microsoft.com/office/drawing/2014/main" id="{EB9D8B4D-1BE5-4CD9-A592-D0D3D76911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9" name="Freeform: Shape 228">
                <a:extLst>
                  <a:ext uri="{FF2B5EF4-FFF2-40B4-BE49-F238E27FC236}">
                    <a16:creationId xmlns:a16="http://schemas.microsoft.com/office/drawing/2014/main" id="{769A47A3-F5B7-4BF0-B920-21A62F96F7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30" name="Freeform: Shape 229">
                <a:extLst>
                  <a:ext uri="{FF2B5EF4-FFF2-40B4-BE49-F238E27FC236}">
                    <a16:creationId xmlns:a16="http://schemas.microsoft.com/office/drawing/2014/main" id="{6E5DCDE9-48A4-41BA-987D-CC72C62B36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31" name="Freeform: Shape 230">
                <a:extLst>
                  <a:ext uri="{FF2B5EF4-FFF2-40B4-BE49-F238E27FC236}">
                    <a16:creationId xmlns:a16="http://schemas.microsoft.com/office/drawing/2014/main" id="{0F51F840-3DBF-444E-BC79-718416C51D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32" name="Freeform: Shape 231">
                <a:extLst>
                  <a:ext uri="{FF2B5EF4-FFF2-40B4-BE49-F238E27FC236}">
                    <a16:creationId xmlns:a16="http://schemas.microsoft.com/office/drawing/2014/main" id="{2DFD2B64-98D0-4E59-AE1F-693872F36D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0382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33" name="Freeform: Shape 232">
                <a:extLst>
                  <a:ext uri="{FF2B5EF4-FFF2-40B4-BE49-F238E27FC236}">
                    <a16:creationId xmlns:a16="http://schemas.microsoft.com/office/drawing/2014/main" id="{CF09CB65-8B7E-426C-A3FE-DD20196FCB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34" name="Freeform: Shape 233">
                <a:extLst>
                  <a:ext uri="{FF2B5EF4-FFF2-40B4-BE49-F238E27FC236}">
                    <a16:creationId xmlns:a16="http://schemas.microsoft.com/office/drawing/2014/main" id="{43149294-A5BC-4E62-A167-3CD55E05B3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63074"/>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35" name="Freeform: Shape 234">
                <a:extLst>
                  <a:ext uri="{FF2B5EF4-FFF2-40B4-BE49-F238E27FC236}">
                    <a16:creationId xmlns:a16="http://schemas.microsoft.com/office/drawing/2014/main" id="{DB99FCDF-C9A0-40F7-ABDE-7247B2238D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36" name="Freeform: Shape 235">
                <a:extLst>
                  <a:ext uri="{FF2B5EF4-FFF2-40B4-BE49-F238E27FC236}">
                    <a16:creationId xmlns:a16="http://schemas.microsoft.com/office/drawing/2014/main" id="{0CE59751-EC07-43C1-A5F5-AF5D30EBBE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37" name="Freeform: Shape 236">
                <a:extLst>
                  <a:ext uri="{FF2B5EF4-FFF2-40B4-BE49-F238E27FC236}">
                    <a16:creationId xmlns:a16="http://schemas.microsoft.com/office/drawing/2014/main" id="{4573CCF2-67F2-4BD1-A01C-1D064B908F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38" name="Freeform: Shape 237">
                <a:extLst>
                  <a:ext uri="{FF2B5EF4-FFF2-40B4-BE49-F238E27FC236}">
                    <a16:creationId xmlns:a16="http://schemas.microsoft.com/office/drawing/2014/main" id="{1C60C662-612D-485A-A50D-E938C6E499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39" name="Freeform: Shape 238">
                <a:extLst>
                  <a:ext uri="{FF2B5EF4-FFF2-40B4-BE49-F238E27FC236}">
                    <a16:creationId xmlns:a16="http://schemas.microsoft.com/office/drawing/2014/main" id="{0048F63C-A2BB-4D89-9649-91EC2045C0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63074"/>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40" name="Freeform: Shape 239">
                <a:extLst>
                  <a:ext uri="{FF2B5EF4-FFF2-40B4-BE49-F238E27FC236}">
                    <a16:creationId xmlns:a16="http://schemas.microsoft.com/office/drawing/2014/main" id="{1C29F96C-43D4-4F0F-A76D-4CED9C610C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41" name="Freeform: Shape 240">
                <a:extLst>
                  <a:ext uri="{FF2B5EF4-FFF2-40B4-BE49-F238E27FC236}">
                    <a16:creationId xmlns:a16="http://schemas.microsoft.com/office/drawing/2014/main" id="{B660107F-776B-455F-AC78-225F21B81D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222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42" name="Freeform: Shape 241">
                <a:extLst>
                  <a:ext uri="{FF2B5EF4-FFF2-40B4-BE49-F238E27FC236}">
                    <a16:creationId xmlns:a16="http://schemas.microsoft.com/office/drawing/2014/main" id="{EB1DB332-7265-477D-9A04-EDB3799DEA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43" name="Freeform: Shape 242">
                <a:extLst>
                  <a:ext uri="{FF2B5EF4-FFF2-40B4-BE49-F238E27FC236}">
                    <a16:creationId xmlns:a16="http://schemas.microsoft.com/office/drawing/2014/main" id="{EBBEFE2D-1654-40D8-A838-45728A1683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44" name="Freeform: Shape 243">
                <a:extLst>
                  <a:ext uri="{FF2B5EF4-FFF2-40B4-BE49-F238E27FC236}">
                    <a16:creationId xmlns:a16="http://schemas.microsoft.com/office/drawing/2014/main" id="{190211E2-64DF-4171-811B-B8A0CD87B9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45" name="Freeform: Shape 244">
                <a:extLst>
                  <a:ext uri="{FF2B5EF4-FFF2-40B4-BE49-F238E27FC236}">
                    <a16:creationId xmlns:a16="http://schemas.microsoft.com/office/drawing/2014/main" id="{5F7CDCE8-8B48-4859-BDFE-FCB7BC6F58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46" name="Freeform: Shape 245">
                <a:extLst>
                  <a:ext uri="{FF2B5EF4-FFF2-40B4-BE49-F238E27FC236}">
                    <a16:creationId xmlns:a16="http://schemas.microsoft.com/office/drawing/2014/main" id="{B770A8C4-614E-4295-A937-718CC61B25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4222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47" name="Freeform: Shape 246">
                <a:extLst>
                  <a:ext uri="{FF2B5EF4-FFF2-40B4-BE49-F238E27FC236}">
                    <a16:creationId xmlns:a16="http://schemas.microsoft.com/office/drawing/2014/main" id="{A699ADB6-675C-44B0-B96E-EDD7AC1F96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48" name="Freeform: Shape 247">
                <a:extLst>
                  <a:ext uri="{FF2B5EF4-FFF2-40B4-BE49-F238E27FC236}">
                    <a16:creationId xmlns:a16="http://schemas.microsoft.com/office/drawing/2014/main" id="{64875E98-2AA1-4001-90EA-2F3D9E017E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49" name="Freeform: Shape 248">
                <a:extLst>
                  <a:ext uri="{FF2B5EF4-FFF2-40B4-BE49-F238E27FC236}">
                    <a16:creationId xmlns:a16="http://schemas.microsoft.com/office/drawing/2014/main" id="{5BEC7219-356F-4141-B57B-8BCD85BF77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50" name="Freeform: Shape 249">
                <a:extLst>
                  <a:ext uri="{FF2B5EF4-FFF2-40B4-BE49-F238E27FC236}">
                    <a16:creationId xmlns:a16="http://schemas.microsoft.com/office/drawing/2014/main" id="{564D4AAB-BB2C-4A77-BB45-94EEC66CD7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067039"/>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251" name="Freeform: Shape 250">
                <a:extLst>
                  <a:ext uri="{FF2B5EF4-FFF2-40B4-BE49-F238E27FC236}">
                    <a16:creationId xmlns:a16="http://schemas.microsoft.com/office/drawing/2014/main" id="{CE9CF29A-81CA-4A03-8B04-55F5668826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52" name="Freeform: Shape 251">
                <a:extLst>
                  <a:ext uri="{FF2B5EF4-FFF2-40B4-BE49-F238E27FC236}">
                    <a16:creationId xmlns:a16="http://schemas.microsoft.com/office/drawing/2014/main" id="{52FEFF22-7798-4730-9C0B-EC7EAFCD01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253" name="Freeform: Shape 252">
                <a:extLst>
                  <a:ext uri="{FF2B5EF4-FFF2-40B4-BE49-F238E27FC236}">
                    <a16:creationId xmlns:a16="http://schemas.microsoft.com/office/drawing/2014/main" id="{00149276-D167-4D2B-93F1-FD2958302B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54" name="Freeform: Shape 253">
                <a:extLst>
                  <a:ext uri="{FF2B5EF4-FFF2-40B4-BE49-F238E27FC236}">
                    <a16:creationId xmlns:a16="http://schemas.microsoft.com/office/drawing/2014/main" id="{E7DC22D5-A39C-4789-A952-D891488772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2628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55" name="Freeform: Shape 254">
                <a:extLst>
                  <a:ext uri="{FF2B5EF4-FFF2-40B4-BE49-F238E27FC236}">
                    <a16:creationId xmlns:a16="http://schemas.microsoft.com/office/drawing/2014/main" id="{7BA51EF1-15F0-4193-AB83-F8C8A64D62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56" name="Freeform: Shape 255">
                <a:extLst>
                  <a:ext uri="{FF2B5EF4-FFF2-40B4-BE49-F238E27FC236}">
                    <a16:creationId xmlns:a16="http://schemas.microsoft.com/office/drawing/2014/main" id="{3FB75ADB-F020-4C56-91C6-9AB4629855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2628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257" name="Freeform: Shape 256">
                <a:extLst>
                  <a:ext uri="{FF2B5EF4-FFF2-40B4-BE49-F238E27FC236}">
                    <a16:creationId xmlns:a16="http://schemas.microsoft.com/office/drawing/2014/main" id="{DBCE5CDF-BBF6-4E67-8CCE-9482D7EB4F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58" name="Freeform: Shape 257">
                <a:extLst>
                  <a:ext uri="{FF2B5EF4-FFF2-40B4-BE49-F238E27FC236}">
                    <a16:creationId xmlns:a16="http://schemas.microsoft.com/office/drawing/2014/main" id="{2138BABC-E51C-4F80-972E-CF44385C16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259" name="Freeform: Shape 258">
                <a:extLst>
                  <a:ext uri="{FF2B5EF4-FFF2-40B4-BE49-F238E27FC236}">
                    <a16:creationId xmlns:a16="http://schemas.microsoft.com/office/drawing/2014/main" id="{96B0C850-272E-4B08-8779-B872DCAA37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2628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60" name="Freeform: Shape 259">
                <a:extLst>
                  <a:ext uri="{FF2B5EF4-FFF2-40B4-BE49-F238E27FC236}">
                    <a16:creationId xmlns:a16="http://schemas.microsoft.com/office/drawing/2014/main" id="{2EEE54AF-B9C2-494D-9E02-2F67FEF7A2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85433"/>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61" name="Freeform: Shape 260">
                <a:extLst>
                  <a:ext uri="{FF2B5EF4-FFF2-40B4-BE49-F238E27FC236}">
                    <a16:creationId xmlns:a16="http://schemas.microsoft.com/office/drawing/2014/main" id="{D21349A4-F7C9-492C-A658-EA9F7538B6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62" name="Freeform: Shape 261">
                <a:extLst>
                  <a:ext uri="{FF2B5EF4-FFF2-40B4-BE49-F238E27FC236}">
                    <a16:creationId xmlns:a16="http://schemas.microsoft.com/office/drawing/2014/main" id="{D88D1ED8-AC07-4621-9933-E10CE61220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85433"/>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263" name="Freeform: Shape 262">
                <a:extLst>
                  <a:ext uri="{FF2B5EF4-FFF2-40B4-BE49-F238E27FC236}">
                    <a16:creationId xmlns:a16="http://schemas.microsoft.com/office/drawing/2014/main" id="{6FD21FCD-1DA9-45C2-9AB5-548EE0E6E6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64" name="Freeform: Shape 263">
                <a:extLst>
                  <a:ext uri="{FF2B5EF4-FFF2-40B4-BE49-F238E27FC236}">
                    <a16:creationId xmlns:a16="http://schemas.microsoft.com/office/drawing/2014/main" id="{C8BDD8CA-1442-470F-A5D3-FC8A87A103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265" name="Freeform: Shape 264">
                <a:extLst>
                  <a:ext uri="{FF2B5EF4-FFF2-40B4-BE49-F238E27FC236}">
                    <a16:creationId xmlns:a16="http://schemas.microsoft.com/office/drawing/2014/main" id="{3B8DF094-690E-4C13-8284-7A7C97441A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8543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66" name="Freeform: Shape 265">
                <a:extLst>
                  <a:ext uri="{FF2B5EF4-FFF2-40B4-BE49-F238E27FC236}">
                    <a16:creationId xmlns:a16="http://schemas.microsoft.com/office/drawing/2014/main" id="{FE0B926C-A114-444D-BA51-FECE28B03C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244676"/>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67" name="Freeform: Shape 266">
                <a:extLst>
                  <a:ext uri="{FF2B5EF4-FFF2-40B4-BE49-F238E27FC236}">
                    <a16:creationId xmlns:a16="http://schemas.microsoft.com/office/drawing/2014/main" id="{00BDE6CC-5F54-4752-ACC4-E3BCF2BEEA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68" name="Freeform: Shape 267">
                <a:extLst>
                  <a:ext uri="{FF2B5EF4-FFF2-40B4-BE49-F238E27FC236}">
                    <a16:creationId xmlns:a16="http://schemas.microsoft.com/office/drawing/2014/main" id="{6E28F857-CCD8-4222-84C0-A0B415E7BD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244676"/>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269" name="Freeform: Shape 268">
                <a:extLst>
                  <a:ext uri="{FF2B5EF4-FFF2-40B4-BE49-F238E27FC236}">
                    <a16:creationId xmlns:a16="http://schemas.microsoft.com/office/drawing/2014/main" id="{CD2687E0-0214-44E6-8BB1-34F6B7BA89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70" name="Freeform: Shape 269">
                <a:extLst>
                  <a:ext uri="{FF2B5EF4-FFF2-40B4-BE49-F238E27FC236}">
                    <a16:creationId xmlns:a16="http://schemas.microsoft.com/office/drawing/2014/main" id="{7F1236AA-FC17-487E-83B1-D71BCB2A87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271" name="Freeform: Shape 270">
                <a:extLst>
                  <a:ext uri="{FF2B5EF4-FFF2-40B4-BE49-F238E27FC236}">
                    <a16:creationId xmlns:a16="http://schemas.microsoft.com/office/drawing/2014/main" id="{623384AA-72EF-4BCF-9137-1944405836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2446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72" name="Freeform: Shape 271">
                <a:extLst>
                  <a:ext uri="{FF2B5EF4-FFF2-40B4-BE49-F238E27FC236}">
                    <a16:creationId xmlns:a16="http://schemas.microsoft.com/office/drawing/2014/main" id="{1BD81D1B-2270-4FBE-B437-F0DBB8DDFF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73" name="Freeform: Shape 272">
                <a:extLst>
                  <a:ext uri="{FF2B5EF4-FFF2-40B4-BE49-F238E27FC236}">
                    <a16:creationId xmlns:a16="http://schemas.microsoft.com/office/drawing/2014/main" id="{6411E268-F8CA-4C78-82ED-DDCF28B0BE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74" name="Freeform: Shape 273">
                <a:extLst>
                  <a:ext uri="{FF2B5EF4-FFF2-40B4-BE49-F238E27FC236}">
                    <a16:creationId xmlns:a16="http://schemas.microsoft.com/office/drawing/2014/main" id="{D48F8732-5205-4843-A2EB-3E0EB18F9F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0382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275" name="Freeform: Shape 274">
                <a:extLst>
                  <a:ext uri="{FF2B5EF4-FFF2-40B4-BE49-F238E27FC236}">
                    <a16:creationId xmlns:a16="http://schemas.microsoft.com/office/drawing/2014/main" id="{DC5966DA-8E1A-43FF-A1A4-C6879B4564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76" name="Freeform: Shape 275">
                <a:extLst>
                  <a:ext uri="{FF2B5EF4-FFF2-40B4-BE49-F238E27FC236}">
                    <a16:creationId xmlns:a16="http://schemas.microsoft.com/office/drawing/2014/main" id="{E3BEFD3E-662F-4B38-859E-093A14241D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277" name="Freeform: Shape 276">
                <a:extLst>
                  <a:ext uri="{FF2B5EF4-FFF2-40B4-BE49-F238E27FC236}">
                    <a16:creationId xmlns:a16="http://schemas.microsoft.com/office/drawing/2014/main" id="{06C52F63-F17B-4356-A3AE-9707D93D29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78" name="Freeform: Shape 277">
                <a:extLst>
                  <a:ext uri="{FF2B5EF4-FFF2-40B4-BE49-F238E27FC236}">
                    <a16:creationId xmlns:a16="http://schemas.microsoft.com/office/drawing/2014/main" id="{85706A28-0822-4064-AD3E-2A1F4E1C9E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79" name="Freeform: Shape 278">
                <a:extLst>
                  <a:ext uri="{FF2B5EF4-FFF2-40B4-BE49-F238E27FC236}">
                    <a16:creationId xmlns:a16="http://schemas.microsoft.com/office/drawing/2014/main" id="{348A813F-1672-44DB-A207-F3494E7C28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80" name="Freeform: Shape 279">
                <a:extLst>
                  <a:ext uri="{FF2B5EF4-FFF2-40B4-BE49-F238E27FC236}">
                    <a16:creationId xmlns:a16="http://schemas.microsoft.com/office/drawing/2014/main" id="{6FC8AEBA-4BD5-4BB0-B004-A8B06B6A41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63072"/>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281" name="Freeform: Shape 280">
                <a:extLst>
                  <a:ext uri="{FF2B5EF4-FFF2-40B4-BE49-F238E27FC236}">
                    <a16:creationId xmlns:a16="http://schemas.microsoft.com/office/drawing/2014/main" id="{71ED8D8F-0325-426C-9257-1A5048211F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82" name="Freeform: Shape 281">
                <a:extLst>
                  <a:ext uri="{FF2B5EF4-FFF2-40B4-BE49-F238E27FC236}">
                    <a16:creationId xmlns:a16="http://schemas.microsoft.com/office/drawing/2014/main" id="{0FF054DF-85C2-466A-9D64-EB6D95AA82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283" name="Freeform: Shape 282">
                <a:extLst>
                  <a:ext uri="{FF2B5EF4-FFF2-40B4-BE49-F238E27FC236}">
                    <a16:creationId xmlns:a16="http://schemas.microsoft.com/office/drawing/2014/main" id="{2D01FA60-E77D-41EE-8228-CFB979E3D5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63074"/>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84" name="Freeform: Shape 283">
                <a:extLst>
                  <a:ext uri="{FF2B5EF4-FFF2-40B4-BE49-F238E27FC236}">
                    <a16:creationId xmlns:a16="http://schemas.microsoft.com/office/drawing/2014/main" id="{AC8D6F02-E0C8-4EF5-9D41-E75C16C16E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85" name="Freeform: Shape 284">
                <a:extLst>
                  <a:ext uri="{FF2B5EF4-FFF2-40B4-BE49-F238E27FC236}">
                    <a16:creationId xmlns:a16="http://schemas.microsoft.com/office/drawing/2014/main" id="{BD111AAF-4EE4-4A89-84D2-4201F035D7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86" name="Freeform: Shape 285">
                <a:extLst>
                  <a:ext uri="{FF2B5EF4-FFF2-40B4-BE49-F238E27FC236}">
                    <a16:creationId xmlns:a16="http://schemas.microsoft.com/office/drawing/2014/main" id="{E8F4C133-3F54-4715-A7D6-4261B9A998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422225"/>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287" name="Freeform: Shape 286">
                <a:extLst>
                  <a:ext uri="{FF2B5EF4-FFF2-40B4-BE49-F238E27FC236}">
                    <a16:creationId xmlns:a16="http://schemas.microsoft.com/office/drawing/2014/main" id="{0BAA2E6B-E393-45EA-8AE6-A775AA69CC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88" name="Freeform: Shape 287">
                <a:extLst>
                  <a:ext uri="{FF2B5EF4-FFF2-40B4-BE49-F238E27FC236}">
                    <a16:creationId xmlns:a16="http://schemas.microsoft.com/office/drawing/2014/main" id="{7DB4F953-9FE8-4B8D-A62B-CB20A7037A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289" name="Freeform: Shape 288">
                <a:extLst>
                  <a:ext uri="{FF2B5EF4-FFF2-40B4-BE49-F238E27FC236}">
                    <a16:creationId xmlns:a16="http://schemas.microsoft.com/office/drawing/2014/main" id="{9D918AF2-85FB-436F-99DB-622B076646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4222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90" name="Freeform: Shape 289">
                <a:extLst>
                  <a:ext uri="{FF2B5EF4-FFF2-40B4-BE49-F238E27FC236}">
                    <a16:creationId xmlns:a16="http://schemas.microsoft.com/office/drawing/2014/main" id="{1F078C58-0893-4D64-B685-BCB70CAC62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81374"/>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291" name="Freeform: Shape 290">
                <a:extLst>
                  <a:ext uri="{FF2B5EF4-FFF2-40B4-BE49-F238E27FC236}">
                    <a16:creationId xmlns:a16="http://schemas.microsoft.com/office/drawing/2014/main" id="{AEDA3784-7618-477C-A8B0-36FA393D64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92" name="Freeform: Shape 291">
                <a:extLst>
                  <a:ext uri="{FF2B5EF4-FFF2-40B4-BE49-F238E27FC236}">
                    <a16:creationId xmlns:a16="http://schemas.microsoft.com/office/drawing/2014/main" id="{0AC49727-CA00-439E-82D4-B446B78965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93" name="Freeform: Shape 292">
                <a:extLst>
                  <a:ext uri="{FF2B5EF4-FFF2-40B4-BE49-F238E27FC236}">
                    <a16:creationId xmlns:a16="http://schemas.microsoft.com/office/drawing/2014/main" id="{6B67B441-65C8-4A53-968B-C56CB40867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94" name="Freeform: Shape 293">
                <a:extLst>
                  <a:ext uri="{FF2B5EF4-FFF2-40B4-BE49-F238E27FC236}">
                    <a16:creationId xmlns:a16="http://schemas.microsoft.com/office/drawing/2014/main" id="{94CEDDB5-CC85-4A9E-A73C-85D7B714FA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95" name="Freeform: Shape 294">
                <a:extLst>
                  <a:ext uri="{FF2B5EF4-FFF2-40B4-BE49-F238E27FC236}">
                    <a16:creationId xmlns:a16="http://schemas.microsoft.com/office/drawing/2014/main" id="{80BF7883-770D-4CA2-BE01-C5F4B102B9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96" name="Freeform: Shape 295">
                <a:extLst>
                  <a:ext uri="{FF2B5EF4-FFF2-40B4-BE49-F238E27FC236}">
                    <a16:creationId xmlns:a16="http://schemas.microsoft.com/office/drawing/2014/main" id="{7DF07BC6-9560-430C-86FA-AFA6F7DF09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97" name="Freeform: Shape 296">
                <a:extLst>
                  <a:ext uri="{FF2B5EF4-FFF2-40B4-BE49-F238E27FC236}">
                    <a16:creationId xmlns:a16="http://schemas.microsoft.com/office/drawing/2014/main" id="{9B085920-7744-44C8-AF91-D2F16C997D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4062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98" name="Freeform: Shape 297">
                <a:extLst>
                  <a:ext uri="{FF2B5EF4-FFF2-40B4-BE49-F238E27FC236}">
                    <a16:creationId xmlns:a16="http://schemas.microsoft.com/office/drawing/2014/main" id="{22308C0A-08FC-4AAA-87B2-1E57033E4A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299" name="Freeform: Shape 298">
                <a:extLst>
                  <a:ext uri="{FF2B5EF4-FFF2-40B4-BE49-F238E27FC236}">
                    <a16:creationId xmlns:a16="http://schemas.microsoft.com/office/drawing/2014/main" id="{AB727BDA-993C-4BB5-8CED-8D50C55F7A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00" name="Freeform: Shape 299">
                <a:extLst>
                  <a:ext uri="{FF2B5EF4-FFF2-40B4-BE49-F238E27FC236}">
                    <a16:creationId xmlns:a16="http://schemas.microsoft.com/office/drawing/2014/main" id="{1BB192D1-56DC-4342-911C-7D80A9084D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01" name="Freeform: Shape 300">
                <a:extLst>
                  <a:ext uri="{FF2B5EF4-FFF2-40B4-BE49-F238E27FC236}">
                    <a16:creationId xmlns:a16="http://schemas.microsoft.com/office/drawing/2014/main" id="{337ADC5A-E225-4E91-B940-2DD15330E7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02" name="Freeform: Shape 301">
                <a:extLst>
                  <a:ext uri="{FF2B5EF4-FFF2-40B4-BE49-F238E27FC236}">
                    <a16:creationId xmlns:a16="http://schemas.microsoft.com/office/drawing/2014/main" id="{0D170CF5-349D-4588-8AD3-373D47A4EC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303" name="Freeform: Shape 302">
                <a:extLst>
                  <a:ext uri="{FF2B5EF4-FFF2-40B4-BE49-F238E27FC236}">
                    <a16:creationId xmlns:a16="http://schemas.microsoft.com/office/drawing/2014/main" id="{297A6982-5B80-4376-A9D2-C11E9B0843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04" name="Freeform: Shape 303">
                <a:extLst>
                  <a:ext uri="{FF2B5EF4-FFF2-40B4-BE49-F238E27FC236}">
                    <a16:creationId xmlns:a16="http://schemas.microsoft.com/office/drawing/2014/main" id="{0B14F779-546D-4011-8459-2E8E34C505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9977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305" name="Freeform: Shape 304">
                <a:extLst>
                  <a:ext uri="{FF2B5EF4-FFF2-40B4-BE49-F238E27FC236}">
                    <a16:creationId xmlns:a16="http://schemas.microsoft.com/office/drawing/2014/main" id="{35AE6943-22C6-405D-A071-F8EC29DAB0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9977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06" name="Freeform: Shape 305">
                <a:extLst>
                  <a:ext uri="{FF2B5EF4-FFF2-40B4-BE49-F238E27FC236}">
                    <a16:creationId xmlns:a16="http://schemas.microsoft.com/office/drawing/2014/main" id="{2464DBFD-1DA1-456F-8427-CF66CD4C8D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07" name="Freeform: Shape 306">
                <a:extLst>
                  <a:ext uri="{FF2B5EF4-FFF2-40B4-BE49-F238E27FC236}">
                    <a16:creationId xmlns:a16="http://schemas.microsoft.com/office/drawing/2014/main" id="{C9CA1114-00C4-448B-BF9A-9D70C709B0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08" name="Freeform: Shape 307">
                <a:extLst>
                  <a:ext uri="{FF2B5EF4-FFF2-40B4-BE49-F238E27FC236}">
                    <a16:creationId xmlns:a16="http://schemas.microsoft.com/office/drawing/2014/main" id="{2101A885-A4A8-4AFE-9905-E510D58C84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09" name="Freeform: Shape 308">
                <a:extLst>
                  <a:ext uri="{FF2B5EF4-FFF2-40B4-BE49-F238E27FC236}">
                    <a16:creationId xmlns:a16="http://schemas.microsoft.com/office/drawing/2014/main" id="{661E165D-4826-43AD-AD75-1C965A71A0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599770"/>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0" name="Freeform: Shape 309">
                <a:extLst>
                  <a:ext uri="{FF2B5EF4-FFF2-40B4-BE49-F238E27FC236}">
                    <a16:creationId xmlns:a16="http://schemas.microsoft.com/office/drawing/2014/main" id="{C1F2231A-5945-44AF-95E4-6D14529C86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1" name="Freeform: Shape 310">
                <a:extLst>
                  <a:ext uri="{FF2B5EF4-FFF2-40B4-BE49-F238E27FC236}">
                    <a16:creationId xmlns:a16="http://schemas.microsoft.com/office/drawing/2014/main" id="{1998F14A-698C-4220-92B8-2EC10C3561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7" y="365901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312" name="Freeform: Shape 311">
                <a:extLst>
                  <a:ext uri="{FF2B5EF4-FFF2-40B4-BE49-F238E27FC236}">
                    <a16:creationId xmlns:a16="http://schemas.microsoft.com/office/drawing/2014/main" id="{496E0BBF-D595-4DAE-91C6-4EB179C693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2" y="3659014"/>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3" name="Freeform: Shape 312">
                <a:extLst>
                  <a:ext uri="{FF2B5EF4-FFF2-40B4-BE49-F238E27FC236}">
                    <a16:creationId xmlns:a16="http://schemas.microsoft.com/office/drawing/2014/main" id="{E31F1BC0-CB0A-4386-BE5E-7972AFB050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2"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4" name="Freeform: Shape 313">
                <a:extLst>
                  <a:ext uri="{FF2B5EF4-FFF2-40B4-BE49-F238E27FC236}">
                    <a16:creationId xmlns:a16="http://schemas.microsoft.com/office/drawing/2014/main" id="{B1575BDE-4CFA-4FAD-9F64-692A6DBFF5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5" name="Freeform: Shape 314">
                <a:extLst>
                  <a:ext uri="{FF2B5EF4-FFF2-40B4-BE49-F238E27FC236}">
                    <a16:creationId xmlns:a16="http://schemas.microsoft.com/office/drawing/2014/main" id="{9D32D2E3-5D5B-4751-A477-A26860AC17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6" name="Freeform: Shape 315">
                <a:extLst>
                  <a:ext uri="{FF2B5EF4-FFF2-40B4-BE49-F238E27FC236}">
                    <a16:creationId xmlns:a16="http://schemas.microsoft.com/office/drawing/2014/main" id="{92009233-25F1-4029-B170-318CBBA005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659014"/>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7" name="Freeform: Shape 316">
                <a:extLst>
                  <a:ext uri="{FF2B5EF4-FFF2-40B4-BE49-F238E27FC236}">
                    <a16:creationId xmlns:a16="http://schemas.microsoft.com/office/drawing/2014/main" id="{CCBFA5E5-8384-4D58-BD73-BA36E23E80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8" name="Freeform: Shape 317">
                <a:extLst>
                  <a:ext uri="{FF2B5EF4-FFF2-40B4-BE49-F238E27FC236}">
                    <a16:creationId xmlns:a16="http://schemas.microsoft.com/office/drawing/2014/main" id="{3ACBBAC3-185E-4C28-81AB-C9BE2A88DE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9" y="371816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319" name="Freeform: Shape 318">
                <a:extLst>
                  <a:ext uri="{FF2B5EF4-FFF2-40B4-BE49-F238E27FC236}">
                    <a16:creationId xmlns:a16="http://schemas.microsoft.com/office/drawing/2014/main" id="{225AF996-F3FB-4AF2-B954-BDF79069E7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4" y="371816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20" name="Freeform: Shape 319">
                <a:extLst>
                  <a:ext uri="{FF2B5EF4-FFF2-40B4-BE49-F238E27FC236}">
                    <a16:creationId xmlns:a16="http://schemas.microsoft.com/office/drawing/2014/main" id="{E10B0127-17D3-4B62-8708-9558A79455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4"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21" name="Freeform: Shape 320">
                <a:extLst>
                  <a:ext uri="{FF2B5EF4-FFF2-40B4-BE49-F238E27FC236}">
                    <a16:creationId xmlns:a16="http://schemas.microsoft.com/office/drawing/2014/main" id="{A36A9D1B-B750-446F-99FF-E3280E32AD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22" name="Freeform: Shape 321">
                <a:extLst>
                  <a:ext uri="{FF2B5EF4-FFF2-40B4-BE49-F238E27FC236}">
                    <a16:creationId xmlns:a16="http://schemas.microsoft.com/office/drawing/2014/main" id="{C078DB92-DE53-4BEC-BBD4-B5966EAA16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23" name="Freeform: Shape 322">
                <a:extLst>
                  <a:ext uri="{FF2B5EF4-FFF2-40B4-BE49-F238E27FC236}">
                    <a16:creationId xmlns:a16="http://schemas.microsoft.com/office/drawing/2014/main" id="{7334AD7D-F850-4E92-89F9-49EE6E3AA7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71816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24" name="Freeform: Shape 323">
                <a:extLst>
                  <a:ext uri="{FF2B5EF4-FFF2-40B4-BE49-F238E27FC236}">
                    <a16:creationId xmlns:a16="http://schemas.microsoft.com/office/drawing/2014/main" id="{14D983A3-96A9-4BB8-90D5-93B0E625F8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5"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25" name="Freeform: Shape 324">
                <a:extLst>
                  <a:ext uri="{FF2B5EF4-FFF2-40B4-BE49-F238E27FC236}">
                    <a16:creationId xmlns:a16="http://schemas.microsoft.com/office/drawing/2014/main" id="{43A1FFE3-BB5F-4455-B23F-DA56AE791E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40" y="377741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326" name="Freeform: Shape 325">
                <a:extLst>
                  <a:ext uri="{FF2B5EF4-FFF2-40B4-BE49-F238E27FC236}">
                    <a16:creationId xmlns:a16="http://schemas.microsoft.com/office/drawing/2014/main" id="{C34E69E0-4115-4CAA-86FB-1D5A8830D9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5"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327" name="Freeform: Shape 326">
                <a:extLst>
                  <a:ext uri="{FF2B5EF4-FFF2-40B4-BE49-F238E27FC236}">
                    <a16:creationId xmlns:a16="http://schemas.microsoft.com/office/drawing/2014/main" id="{E5707C7C-BEB2-4920-9D44-8AF218FFBF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6"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28" name="Freeform: Shape 327">
                <a:extLst>
                  <a:ext uri="{FF2B5EF4-FFF2-40B4-BE49-F238E27FC236}">
                    <a16:creationId xmlns:a16="http://schemas.microsoft.com/office/drawing/2014/main" id="{D95D2E5E-6D1E-43FC-A231-E28A082964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83"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29" name="Freeform: Shape 328">
                <a:extLst>
                  <a:ext uri="{FF2B5EF4-FFF2-40B4-BE49-F238E27FC236}">
                    <a16:creationId xmlns:a16="http://schemas.microsoft.com/office/drawing/2014/main" id="{DB511D52-FE0D-4F8D-AC2F-6806904C67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35"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30" name="Freeform: Shape 329">
                <a:extLst>
                  <a:ext uri="{FF2B5EF4-FFF2-40B4-BE49-F238E27FC236}">
                    <a16:creationId xmlns:a16="http://schemas.microsoft.com/office/drawing/2014/main" id="{E4D31CC7-D38B-4566-A6F9-5CB84EEAAD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82"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331" name="Freeform: Shape 330">
                <a:extLst>
                  <a:ext uri="{FF2B5EF4-FFF2-40B4-BE49-F238E27FC236}">
                    <a16:creationId xmlns:a16="http://schemas.microsoft.com/office/drawing/2014/main" id="{48116577-FA2A-434D-83D4-213A1497D2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31"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32" name="Freeform: Shape 331">
                <a:extLst>
                  <a:ext uri="{FF2B5EF4-FFF2-40B4-BE49-F238E27FC236}">
                    <a16:creationId xmlns:a16="http://schemas.microsoft.com/office/drawing/2014/main" id="{02288414-AA9B-4065-A506-AE5ED2ABC5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481374"/>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33" name="Freeform: Shape 332">
                <a:extLst>
                  <a:ext uri="{FF2B5EF4-FFF2-40B4-BE49-F238E27FC236}">
                    <a16:creationId xmlns:a16="http://schemas.microsoft.com/office/drawing/2014/main" id="{92EAF5E5-70A0-4FE6-B906-6BCF9C49F7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34" name="Freeform: Shape 333">
                <a:extLst>
                  <a:ext uri="{FF2B5EF4-FFF2-40B4-BE49-F238E27FC236}">
                    <a16:creationId xmlns:a16="http://schemas.microsoft.com/office/drawing/2014/main" id="{3DA12971-2CD2-4DE8-8B05-8B11B5614B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481374"/>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335" name="Freeform: Shape 334">
                <a:extLst>
                  <a:ext uri="{FF2B5EF4-FFF2-40B4-BE49-F238E27FC236}">
                    <a16:creationId xmlns:a16="http://schemas.microsoft.com/office/drawing/2014/main" id="{B9486073-CABC-45A3-B442-5959E5CE6D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36" name="Freeform: Shape 335">
                <a:extLst>
                  <a:ext uri="{FF2B5EF4-FFF2-40B4-BE49-F238E27FC236}">
                    <a16:creationId xmlns:a16="http://schemas.microsoft.com/office/drawing/2014/main" id="{3EEB7953-85A2-4391-931C-CE88AC0532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337" name="Freeform: Shape 336">
                <a:extLst>
                  <a:ext uri="{FF2B5EF4-FFF2-40B4-BE49-F238E27FC236}">
                    <a16:creationId xmlns:a16="http://schemas.microsoft.com/office/drawing/2014/main" id="{1BF2EBC9-4A08-4A35-8C75-15E51BA0AB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48137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338" name="Freeform: Shape 337">
                <a:extLst>
                  <a:ext uri="{FF2B5EF4-FFF2-40B4-BE49-F238E27FC236}">
                    <a16:creationId xmlns:a16="http://schemas.microsoft.com/office/drawing/2014/main" id="{1686BEF1-7F1A-40F6-BC3F-24221ACECC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4062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39" name="Freeform: Shape 338">
                <a:extLst>
                  <a:ext uri="{FF2B5EF4-FFF2-40B4-BE49-F238E27FC236}">
                    <a16:creationId xmlns:a16="http://schemas.microsoft.com/office/drawing/2014/main" id="{5D2D2281-DA3F-41A6-B56E-2EE507826A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4062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40" name="Freeform: Shape 339">
                <a:extLst>
                  <a:ext uri="{FF2B5EF4-FFF2-40B4-BE49-F238E27FC236}">
                    <a16:creationId xmlns:a16="http://schemas.microsoft.com/office/drawing/2014/main" id="{B1EBA419-056B-478C-A25C-B349F4DDD9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406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341" name="Freeform: Shape 340">
                <a:extLst>
                  <a:ext uri="{FF2B5EF4-FFF2-40B4-BE49-F238E27FC236}">
                    <a16:creationId xmlns:a16="http://schemas.microsoft.com/office/drawing/2014/main" id="{3DE38383-61B3-4E4E-B781-1C7DA04D65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4062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42" name="Freeform: Shape 341">
                <a:extLst>
                  <a:ext uri="{FF2B5EF4-FFF2-40B4-BE49-F238E27FC236}">
                    <a16:creationId xmlns:a16="http://schemas.microsoft.com/office/drawing/2014/main" id="{F62AD048-154B-4830-A46F-263BA35AA7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406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343" name="Freeform: Shape 342">
                <a:extLst>
                  <a:ext uri="{FF2B5EF4-FFF2-40B4-BE49-F238E27FC236}">
                    <a16:creationId xmlns:a16="http://schemas.microsoft.com/office/drawing/2014/main" id="{636A730F-15EE-440C-84B5-0541AE9546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40631"/>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344" name="Freeform: Shape 343">
                <a:extLst>
                  <a:ext uri="{FF2B5EF4-FFF2-40B4-BE49-F238E27FC236}">
                    <a16:creationId xmlns:a16="http://schemas.microsoft.com/office/drawing/2014/main" id="{31AF286F-6D0E-447F-B4D1-24729E0D62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997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45" name="Freeform: Shape 344">
                <a:extLst>
                  <a:ext uri="{FF2B5EF4-FFF2-40B4-BE49-F238E27FC236}">
                    <a16:creationId xmlns:a16="http://schemas.microsoft.com/office/drawing/2014/main" id="{36F64061-98E4-477D-BABF-CC6BA8D676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46" name="Freeform: Shape 345">
                <a:extLst>
                  <a:ext uri="{FF2B5EF4-FFF2-40B4-BE49-F238E27FC236}">
                    <a16:creationId xmlns:a16="http://schemas.microsoft.com/office/drawing/2014/main" id="{1C601616-D38B-4ED2-BD55-F5AEA36AB0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997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347" name="Freeform: Shape 346">
                <a:extLst>
                  <a:ext uri="{FF2B5EF4-FFF2-40B4-BE49-F238E27FC236}">
                    <a16:creationId xmlns:a16="http://schemas.microsoft.com/office/drawing/2014/main" id="{E0593B16-48EE-41A8-B4AF-E03A74CBB8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48" name="Freeform: Shape 347">
                <a:extLst>
                  <a:ext uri="{FF2B5EF4-FFF2-40B4-BE49-F238E27FC236}">
                    <a16:creationId xmlns:a16="http://schemas.microsoft.com/office/drawing/2014/main" id="{26B2406B-8A3A-4381-8D69-1178F16C4D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997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349" name="Freeform: Shape 348">
                <a:extLst>
                  <a:ext uri="{FF2B5EF4-FFF2-40B4-BE49-F238E27FC236}">
                    <a16:creationId xmlns:a16="http://schemas.microsoft.com/office/drawing/2014/main" id="{DF1F792D-BA16-4D8F-99C3-E5E6959A51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9978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50" name="Freeform: Shape 349">
                <a:extLst>
                  <a:ext uri="{FF2B5EF4-FFF2-40B4-BE49-F238E27FC236}">
                    <a16:creationId xmlns:a16="http://schemas.microsoft.com/office/drawing/2014/main" id="{AA77D5AF-6FFE-4577-BC40-BA19023071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65902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51" name="Freeform: Shape 350">
                <a:extLst>
                  <a:ext uri="{FF2B5EF4-FFF2-40B4-BE49-F238E27FC236}">
                    <a16:creationId xmlns:a16="http://schemas.microsoft.com/office/drawing/2014/main" id="{08F16A01-2EE8-4E4F-83CD-2000577D14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52" name="Freeform: Shape 351">
                <a:extLst>
                  <a:ext uri="{FF2B5EF4-FFF2-40B4-BE49-F238E27FC236}">
                    <a16:creationId xmlns:a16="http://schemas.microsoft.com/office/drawing/2014/main" id="{18ACB7FF-8D64-44A2-8571-7DB441D97E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6590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353" name="Freeform: Shape 352">
                <a:extLst>
                  <a:ext uri="{FF2B5EF4-FFF2-40B4-BE49-F238E27FC236}">
                    <a16:creationId xmlns:a16="http://schemas.microsoft.com/office/drawing/2014/main" id="{E15E0D81-20B6-4D4C-9B7C-4D5A01B6AA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54" name="Freeform: Shape 353">
                <a:extLst>
                  <a:ext uri="{FF2B5EF4-FFF2-40B4-BE49-F238E27FC236}">
                    <a16:creationId xmlns:a16="http://schemas.microsoft.com/office/drawing/2014/main" id="{8F687395-0ADA-4504-B6D0-D55493AB66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355" name="Freeform: Shape 354">
                <a:extLst>
                  <a:ext uri="{FF2B5EF4-FFF2-40B4-BE49-F238E27FC236}">
                    <a16:creationId xmlns:a16="http://schemas.microsoft.com/office/drawing/2014/main" id="{94D99C3F-4701-403D-A69E-EE345B0E41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56" name="Freeform: Shape 355">
                <a:extLst>
                  <a:ext uri="{FF2B5EF4-FFF2-40B4-BE49-F238E27FC236}">
                    <a16:creationId xmlns:a16="http://schemas.microsoft.com/office/drawing/2014/main" id="{0C6D9CF1-A535-4742-B2CF-B61ADC55ED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71817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57" name="Freeform: Shape 356">
                <a:extLst>
                  <a:ext uri="{FF2B5EF4-FFF2-40B4-BE49-F238E27FC236}">
                    <a16:creationId xmlns:a16="http://schemas.microsoft.com/office/drawing/2014/main" id="{E9EB265F-CF4E-4485-88F1-AE3CE1BE37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58" name="Freeform: Shape 357">
                <a:extLst>
                  <a:ext uri="{FF2B5EF4-FFF2-40B4-BE49-F238E27FC236}">
                    <a16:creationId xmlns:a16="http://schemas.microsoft.com/office/drawing/2014/main" id="{9B354D37-6517-4AF4-8195-9A7B43D20C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71817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359" name="Freeform: Shape 358">
                <a:extLst>
                  <a:ext uri="{FF2B5EF4-FFF2-40B4-BE49-F238E27FC236}">
                    <a16:creationId xmlns:a16="http://schemas.microsoft.com/office/drawing/2014/main" id="{2A3087FA-3C5B-4898-9FE2-633DAA0B74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60" name="Freeform: Shape 359">
                <a:extLst>
                  <a:ext uri="{FF2B5EF4-FFF2-40B4-BE49-F238E27FC236}">
                    <a16:creationId xmlns:a16="http://schemas.microsoft.com/office/drawing/2014/main" id="{C8D7AB32-147E-4110-ABBE-7F1FB68942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71817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361" name="Freeform: Shape 360">
                <a:extLst>
                  <a:ext uri="{FF2B5EF4-FFF2-40B4-BE49-F238E27FC236}">
                    <a16:creationId xmlns:a16="http://schemas.microsoft.com/office/drawing/2014/main" id="{542ED17E-A6FC-4BC6-B7FE-EF9BC5B151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71817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62" name="Freeform: Shape 361">
                <a:extLst>
                  <a:ext uri="{FF2B5EF4-FFF2-40B4-BE49-F238E27FC236}">
                    <a16:creationId xmlns:a16="http://schemas.microsoft.com/office/drawing/2014/main" id="{4610CFBC-B173-4CBE-BBD7-7E859FCAB0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2" y="377741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63" name="Freeform: Shape 362">
                <a:extLst>
                  <a:ext uri="{FF2B5EF4-FFF2-40B4-BE49-F238E27FC236}">
                    <a16:creationId xmlns:a16="http://schemas.microsoft.com/office/drawing/2014/main" id="{7578019C-8AAF-4A81-84C4-155EB43FAF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2" y="377741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64" name="Freeform: Shape 363">
                <a:extLst>
                  <a:ext uri="{FF2B5EF4-FFF2-40B4-BE49-F238E27FC236}">
                    <a16:creationId xmlns:a16="http://schemas.microsoft.com/office/drawing/2014/main" id="{46936191-0661-4BD8-9A61-D00FAC97DF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8" y="3777419"/>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365" name="Freeform: Shape 364">
                <a:extLst>
                  <a:ext uri="{FF2B5EF4-FFF2-40B4-BE49-F238E27FC236}">
                    <a16:creationId xmlns:a16="http://schemas.microsoft.com/office/drawing/2014/main" id="{F7BC1D8F-F88B-4A19-B640-8DCC739927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4" y="3777383"/>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66" name="Freeform: Shape 365">
                <a:extLst>
                  <a:ext uri="{FF2B5EF4-FFF2-40B4-BE49-F238E27FC236}">
                    <a16:creationId xmlns:a16="http://schemas.microsoft.com/office/drawing/2014/main" id="{47D77817-943A-4D8A-82EE-C309FC9FF0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87" y="37774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367" name="Freeform: Shape 366">
                <a:extLst>
                  <a:ext uri="{FF2B5EF4-FFF2-40B4-BE49-F238E27FC236}">
                    <a16:creationId xmlns:a16="http://schemas.microsoft.com/office/drawing/2014/main" id="{BF86E220-D031-40B7-B3A2-0C723E3A91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grpSp>
        <p:grpSp>
          <p:nvGrpSpPr>
            <p:cNvPr id="29" name="Graphic 4">
              <a:extLst>
                <a:ext uri="{FF2B5EF4-FFF2-40B4-BE49-F238E27FC236}">
                  <a16:creationId xmlns:a16="http://schemas.microsoft.com/office/drawing/2014/main" id="{226E1D80-1BFB-4A13-8F3C-94D54398C5F1}"/>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0154385" y="4452524"/>
              <a:ext cx="1443404" cy="1443428"/>
              <a:chOff x="5734037" y="3067039"/>
              <a:chExt cx="724483" cy="724489"/>
            </a:xfrm>
            <a:grpFill/>
          </p:grpSpPr>
          <p:sp>
            <p:nvSpPr>
              <p:cNvPr id="369" name="Freeform: Shape 368">
                <a:extLst>
                  <a:ext uri="{FF2B5EF4-FFF2-40B4-BE49-F238E27FC236}">
                    <a16:creationId xmlns:a16="http://schemas.microsoft.com/office/drawing/2014/main" id="{3DCC1C21-CB11-4506-90E4-37DCD97AFC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067039"/>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68177170-8FD3-4752-B1DB-0186ADF9B1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8CAA5FB4-9073-4612-99F5-95E1C6D067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DE021324-18DD-4114-8992-9652707C16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6ECBC33B-D8EB-4804-9EA3-57C07B57C0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D03927C7-0E45-4B61-844A-4A626FDF6A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AC6AF6E8-E748-47F7-B35C-567D5FBA6C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1EC671E5-B299-470C-9C7A-A50106E51B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2628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7410EBDF-623D-41EF-82A4-9FB938A7B6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2628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B6F866F8-B429-471B-9C2B-051BDCBAFE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883B4FBD-06C8-4D5D-B0D9-755E4CD1AA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DE3FD149-0B2F-4DA0-9721-59B9FEE8E0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4D26DB48-036E-4616-BA8B-C606A7B58B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12628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8D6F6275-06AB-4316-B8C4-927E53487C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8E8CABF3-9C76-46A0-8DE9-F055C94A93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8543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01A12ED9-6299-4ABD-9827-DD52FE22B2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C0ADA37A-E396-4F92-AB19-D6994E0DD5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6A96001A-BD0F-4CF9-A22B-545ED4F863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BD9ACB13-4C6C-4347-9F65-1309B33A17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1F17BE4A-72F8-4529-8558-E62103AEA7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806708C3-D03F-4605-8C6F-AE8EDA0838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D520ADFA-68AE-4CE4-913A-F070A2817D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24467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3C6C63AD-C87A-403E-ADB5-4EDD034438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244677"/>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9370EAC6-89F0-4826-90D1-E55C334479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1FB61DD4-AB7B-417A-AE96-B1D9CBAC10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B4AD18D2-11BA-4192-9845-206C033F3E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85892E2D-483A-4C0A-87C7-6FFA2EB5E2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24467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A4037ACD-005D-4907-942F-D565AF6C83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AA8FD84E-39BE-456B-84C5-E03698AAC9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0382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B2FC47C2-6EF5-4D17-8703-527F28609C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DD29BC8A-00E1-481E-8BA4-1AA7F4AA12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5AF6ABE5-726A-495B-A832-3851CB9115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F8E250A7-0600-440B-BEBC-61B2D4D7B1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CC36BEB1-881D-4496-AD7F-1CC4B46FA5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0382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371DFE25-AF37-409C-B032-5F47D7150F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39AF97A7-FC44-49BF-ABD1-59DB48B898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63074"/>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3939D792-9C64-48CF-8607-C7873A563A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2F69E48F-45D8-4A8A-A101-5DF775A539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8" name="Freeform: Shape 67">
                <a:extLst>
                  <a:ext uri="{FF2B5EF4-FFF2-40B4-BE49-F238E27FC236}">
                    <a16:creationId xmlns:a16="http://schemas.microsoft.com/office/drawing/2014/main" id="{EE47C3F3-8AC5-414F-8E20-25DA306C55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9" name="Freeform: Shape 68">
                <a:extLst>
                  <a:ext uri="{FF2B5EF4-FFF2-40B4-BE49-F238E27FC236}">
                    <a16:creationId xmlns:a16="http://schemas.microsoft.com/office/drawing/2014/main" id="{F09CB222-24C1-414A-B56E-EA3617D05C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0" name="Freeform: Shape 69">
                <a:extLst>
                  <a:ext uri="{FF2B5EF4-FFF2-40B4-BE49-F238E27FC236}">
                    <a16:creationId xmlns:a16="http://schemas.microsoft.com/office/drawing/2014/main" id="{7FC26844-A93E-4C55-8619-F58615B4A2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63074"/>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3EA8BA8A-4848-4084-A841-501CECF285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2" name="Freeform: Shape 71">
                <a:extLst>
                  <a:ext uri="{FF2B5EF4-FFF2-40B4-BE49-F238E27FC236}">
                    <a16:creationId xmlns:a16="http://schemas.microsoft.com/office/drawing/2014/main" id="{34BC148C-3116-4C75-89DF-2BF3484297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222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73" name="Freeform: Shape 72">
                <a:extLst>
                  <a:ext uri="{FF2B5EF4-FFF2-40B4-BE49-F238E27FC236}">
                    <a16:creationId xmlns:a16="http://schemas.microsoft.com/office/drawing/2014/main" id="{91F3F7CB-7B69-49A3-A09E-D206488312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id="{58072F8C-2347-472F-9D9A-F5511BA401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5" name="Freeform: Shape 74">
                <a:extLst>
                  <a:ext uri="{FF2B5EF4-FFF2-40B4-BE49-F238E27FC236}">
                    <a16:creationId xmlns:a16="http://schemas.microsoft.com/office/drawing/2014/main" id="{322C76E0-8D4F-4788-9856-B1AB15B209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6" name="Freeform: Shape 75">
                <a:extLst>
                  <a:ext uri="{FF2B5EF4-FFF2-40B4-BE49-F238E27FC236}">
                    <a16:creationId xmlns:a16="http://schemas.microsoft.com/office/drawing/2014/main" id="{63A9EC23-E263-4098-AC45-E628E1A297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B72211D0-3733-443C-999F-6CE736381C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4222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id="{CEC069AD-6364-4585-A8F1-931648A1BF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9" name="Freeform: Shape 78">
                <a:extLst>
                  <a:ext uri="{FF2B5EF4-FFF2-40B4-BE49-F238E27FC236}">
                    <a16:creationId xmlns:a16="http://schemas.microsoft.com/office/drawing/2014/main" id="{39361719-49F1-40E3-9ABA-2FE9D78364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80" name="Freeform: Shape 79">
                <a:extLst>
                  <a:ext uri="{FF2B5EF4-FFF2-40B4-BE49-F238E27FC236}">
                    <a16:creationId xmlns:a16="http://schemas.microsoft.com/office/drawing/2014/main" id="{737F2D47-03EF-4AE6-ABB9-36506DF5A4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81" name="Freeform: Shape 80">
                <a:extLst>
                  <a:ext uri="{FF2B5EF4-FFF2-40B4-BE49-F238E27FC236}">
                    <a16:creationId xmlns:a16="http://schemas.microsoft.com/office/drawing/2014/main" id="{2554F257-3BD2-493C-A5F1-FCC2C64C35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067039"/>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82" name="Freeform: Shape 81">
                <a:extLst>
                  <a:ext uri="{FF2B5EF4-FFF2-40B4-BE49-F238E27FC236}">
                    <a16:creationId xmlns:a16="http://schemas.microsoft.com/office/drawing/2014/main" id="{4D297D55-4523-4CE1-9A0F-3EA6B27F79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83" name="Freeform: Shape 82">
                <a:extLst>
                  <a:ext uri="{FF2B5EF4-FFF2-40B4-BE49-F238E27FC236}">
                    <a16:creationId xmlns:a16="http://schemas.microsoft.com/office/drawing/2014/main" id="{605D1D96-783B-407F-BF8C-B0773589EB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id="{95D03B3C-A55A-4738-A6FF-8F2DA5B99E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85" name="Freeform: Shape 84">
                <a:extLst>
                  <a:ext uri="{FF2B5EF4-FFF2-40B4-BE49-F238E27FC236}">
                    <a16:creationId xmlns:a16="http://schemas.microsoft.com/office/drawing/2014/main" id="{D41CE56E-C4C8-427A-9E82-C1EEF78E84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2628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86" name="Freeform: Shape 85">
                <a:extLst>
                  <a:ext uri="{FF2B5EF4-FFF2-40B4-BE49-F238E27FC236}">
                    <a16:creationId xmlns:a16="http://schemas.microsoft.com/office/drawing/2014/main" id="{72359086-D108-47DE-B6EA-0BEE1835D7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87" name="Freeform: Shape 86">
                <a:extLst>
                  <a:ext uri="{FF2B5EF4-FFF2-40B4-BE49-F238E27FC236}">
                    <a16:creationId xmlns:a16="http://schemas.microsoft.com/office/drawing/2014/main" id="{6FA49818-F2EA-427C-B93C-15E320DA1B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2628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88" name="Freeform: Shape 87">
                <a:extLst>
                  <a:ext uri="{FF2B5EF4-FFF2-40B4-BE49-F238E27FC236}">
                    <a16:creationId xmlns:a16="http://schemas.microsoft.com/office/drawing/2014/main" id="{E435C1E1-0D80-4B30-8CAC-C6EDE1DE7B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89" name="Freeform: Shape 88">
                <a:extLst>
                  <a:ext uri="{FF2B5EF4-FFF2-40B4-BE49-F238E27FC236}">
                    <a16:creationId xmlns:a16="http://schemas.microsoft.com/office/drawing/2014/main" id="{30FCB137-01B0-4770-AFC3-003DF7897D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90" name="Freeform: Shape 89">
                <a:extLst>
                  <a:ext uri="{FF2B5EF4-FFF2-40B4-BE49-F238E27FC236}">
                    <a16:creationId xmlns:a16="http://schemas.microsoft.com/office/drawing/2014/main" id="{7D03298B-8D34-487C-9DF0-DB9AC83071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2628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91" name="Freeform: Shape 90">
                <a:extLst>
                  <a:ext uri="{FF2B5EF4-FFF2-40B4-BE49-F238E27FC236}">
                    <a16:creationId xmlns:a16="http://schemas.microsoft.com/office/drawing/2014/main" id="{4698B28F-FFEF-44BA-B657-E59F80990F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85433"/>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92" name="Freeform: Shape 91">
                <a:extLst>
                  <a:ext uri="{FF2B5EF4-FFF2-40B4-BE49-F238E27FC236}">
                    <a16:creationId xmlns:a16="http://schemas.microsoft.com/office/drawing/2014/main" id="{900A4B40-BCFB-46E4-AE4F-FCC5C65091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93" name="Freeform: Shape 92">
                <a:extLst>
                  <a:ext uri="{FF2B5EF4-FFF2-40B4-BE49-F238E27FC236}">
                    <a16:creationId xmlns:a16="http://schemas.microsoft.com/office/drawing/2014/main" id="{914CE6AE-7FAB-4A5D-8EA2-861CAF598A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85433"/>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94" name="Freeform: Shape 93">
                <a:extLst>
                  <a:ext uri="{FF2B5EF4-FFF2-40B4-BE49-F238E27FC236}">
                    <a16:creationId xmlns:a16="http://schemas.microsoft.com/office/drawing/2014/main" id="{FF0F3D4A-D39F-48EE-934D-C73834DC56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95" name="Freeform: Shape 94">
                <a:extLst>
                  <a:ext uri="{FF2B5EF4-FFF2-40B4-BE49-F238E27FC236}">
                    <a16:creationId xmlns:a16="http://schemas.microsoft.com/office/drawing/2014/main" id="{09B630BB-5848-4C72-9F5A-FC8EBE7A6B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96" name="Freeform: Shape 95">
                <a:extLst>
                  <a:ext uri="{FF2B5EF4-FFF2-40B4-BE49-F238E27FC236}">
                    <a16:creationId xmlns:a16="http://schemas.microsoft.com/office/drawing/2014/main" id="{F662A334-5814-480B-861F-17661B60F7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8543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97" name="Freeform: Shape 96">
                <a:extLst>
                  <a:ext uri="{FF2B5EF4-FFF2-40B4-BE49-F238E27FC236}">
                    <a16:creationId xmlns:a16="http://schemas.microsoft.com/office/drawing/2014/main" id="{DC0FC730-550F-42A2-AE79-EEA30B11C7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244676"/>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98" name="Freeform: Shape 97">
                <a:extLst>
                  <a:ext uri="{FF2B5EF4-FFF2-40B4-BE49-F238E27FC236}">
                    <a16:creationId xmlns:a16="http://schemas.microsoft.com/office/drawing/2014/main" id="{03054F4A-43DC-46A1-89D0-87DA8F3157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99" name="Freeform: Shape 98">
                <a:extLst>
                  <a:ext uri="{FF2B5EF4-FFF2-40B4-BE49-F238E27FC236}">
                    <a16:creationId xmlns:a16="http://schemas.microsoft.com/office/drawing/2014/main" id="{5F66EF36-2C9F-49B2-B972-1BA82C8F36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244676"/>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100" name="Freeform: Shape 99">
                <a:extLst>
                  <a:ext uri="{FF2B5EF4-FFF2-40B4-BE49-F238E27FC236}">
                    <a16:creationId xmlns:a16="http://schemas.microsoft.com/office/drawing/2014/main" id="{47955EF8-6501-4579-B85F-DE5C0815FF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E0BA4174-EBEB-40DA-8B1D-6A7851E38C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102" name="Freeform: Shape 101">
                <a:extLst>
                  <a:ext uri="{FF2B5EF4-FFF2-40B4-BE49-F238E27FC236}">
                    <a16:creationId xmlns:a16="http://schemas.microsoft.com/office/drawing/2014/main" id="{50512C7C-98D6-45AD-8CA4-1BEB01262D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2446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3" name="Freeform: Shape 102">
                <a:extLst>
                  <a:ext uri="{FF2B5EF4-FFF2-40B4-BE49-F238E27FC236}">
                    <a16:creationId xmlns:a16="http://schemas.microsoft.com/office/drawing/2014/main" id="{416CB557-0CE9-4015-A920-C6766A0664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4" name="Freeform: Shape 103">
                <a:extLst>
                  <a:ext uri="{FF2B5EF4-FFF2-40B4-BE49-F238E27FC236}">
                    <a16:creationId xmlns:a16="http://schemas.microsoft.com/office/drawing/2014/main" id="{5EA7B3B4-3BF2-4B69-B300-5D86CCB0A0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5" name="Freeform: Shape 104">
                <a:extLst>
                  <a:ext uri="{FF2B5EF4-FFF2-40B4-BE49-F238E27FC236}">
                    <a16:creationId xmlns:a16="http://schemas.microsoft.com/office/drawing/2014/main" id="{D887DF00-5D34-4A8B-9A84-C40D336238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0382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06" name="Freeform: Shape 105">
                <a:extLst>
                  <a:ext uri="{FF2B5EF4-FFF2-40B4-BE49-F238E27FC236}">
                    <a16:creationId xmlns:a16="http://schemas.microsoft.com/office/drawing/2014/main" id="{EADE921C-83B0-4521-916F-E7EC5CFDAD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7" name="Freeform: Shape 106">
                <a:extLst>
                  <a:ext uri="{FF2B5EF4-FFF2-40B4-BE49-F238E27FC236}">
                    <a16:creationId xmlns:a16="http://schemas.microsoft.com/office/drawing/2014/main" id="{5CEDA6FA-EB55-47AE-A005-BF546085C1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08" name="Freeform: Shape 107">
                <a:extLst>
                  <a:ext uri="{FF2B5EF4-FFF2-40B4-BE49-F238E27FC236}">
                    <a16:creationId xmlns:a16="http://schemas.microsoft.com/office/drawing/2014/main" id="{9DAC0C40-EF50-4632-B781-ACDAE95AF3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9" name="Freeform: Shape 108">
                <a:extLst>
                  <a:ext uri="{FF2B5EF4-FFF2-40B4-BE49-F238E27FC236}">
                    <a16:creationId xmlns:a16="http://schemas.microsoft.com/office/drawing/2014/main" id="{582AAB43-E3D9-4272-8809-5F70B30206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10" name="Freeform: Shape 109">
                <a:extLst>
                  <a:ext uri="{FF2B5EF4-FFF2-40B4-BE49-F238E27FC236}">
                    <a16:creationId xmlns:a16="http://schemas.microsoft.com/office/drawing/2014/main" id="{28C7D300-E0BD-4C12-92B1-0801266F02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11" name="Freeform: Shape 110">
                <a:extLst>
                  <a:ext uri="{FF2B5EF4-FFF2-40B4-BE49-F238E27FC236}">
                    <a16:creationId xmlns:a16="http://schemas.microsoft.com/office/drawing/2014/main" id="{CCA3ED35-2344-4402-B61B-3932E69457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63072"/>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112" name="Freeform: Shape 111">
                <a:extLst>
                  <a:ext uri="{FF2B5EF4-FFF2-40B4-BE49-F238E27FC236}">
                    <a16:creationId xmlns:a16="http://schemas.microsoft.com/office/drawing/2014/main" id="{949146BF-06FF-41BB-BDD3-B80BABB3AA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13" name="Freeform: Shape 112">
                <a:extLst>
                  <a:ext uri="{FF2B5EF4-FFF2-40B4-BE49-F238E27FC236}">
                    <a16:creationId xmlns:a16="http://schemas.microsoft.com/office/drawing/2014/main" id="{393A6A5F-F75B-4BBC-AADC-A84DA758EE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114" name="Freeform: Shape 113">
                <a:extLst>
                  <a:ext uri="{FF2B5EF4-FFF2-40B4-BE49-F238E27FC236}">
                    <a16:creationId xmlns:a16="http://schemas.microsoft.com/office/drawing/2014/main" id="{77B21059-EA9B-4329-968B-81F7966D27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63074"/>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5" name="Freeform: Shape 114">
                <a:extLst>
                  <a:ext uri="{FF2B5EF4-FFF2-40B4-BE49-F238E27FC236}">
                    <a16:creationId xmlns:a16="http://schemas.microsoft.com/office/drawing/2014/main" id="{BFF9C99F-41B4-4789-934B-8BF03EA94E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6" name="Freeform: Shape 115">
                <a:extLst>
                  <a:ext uri="{FF2B5EF4-FFF2-40B4-BE49-F238E27FC236}">
                    <a16:creationId xmlns:a16="http://schemas.microsoft.com/office/drawing/2014/main" id="{C180277F-7E18-4896-AE91-960B379D2C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7" name="Freeform: Shape 116">
                <a:extLst>
                  <a:ext uri="{FF2B5EF4-FFF2-40B4-BE49-F238E27FC236}">
                    <a16:creationId xmlns:a16="http://schemas.microsoft.com/office/drawing/2014/main" id="{C95FE437-DA37-44C9-B975-96C6DD9DE0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422225"/>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18" name="Freeform: Shape 117">
                <a:extLst>
                  <a:ext uri="{FF2B5EF4-FFF2-40B4-BE49-F238E27FC236}">
                    <a16:creationId xmlns:a16="http://schemas.microsoft.com/office/drawing/2014/main" id="{A2A5369E-5DB7-4854-BBEC-D043F3A5F2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9" name="Freeform: Shape 118">
                <a:extLst>
                  <a:ext uri="{FF2B5EF4-FFF2-40B4-BE49-F238E27FC236}">
                    <a16:creationId xmlns:a16="http://schemas.microsoft.com/office/drawing/2014/main" id="{B6B0D6D9-913A-4804-83B5-5A9858F570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20" name="Freeform: Shape 119">
                <a:extLst>
                  <a:ext uri="{FF2B5EF4-FFF2-40B4-BE49-F238E27FC236}">
                    <a16:creationId xmlns:a16="http://schemas.microsoft.com/office/drawing/2014/main" id="{29B4FACF-EF13-4EFA-86D3-D5B2B6703A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4222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1" name="Freeform: Shape 120">
                <a:extLst>
                  <a:ext uri="{FF2B5EF4-FFF2-40B4-BE49-F238E27FC236}">
                    <a16:creationId xmlns:a16="http://schemas.microsoft.com/office/drawing/2014/main" id="{7BD767A9-D2A3-4942-B654-34DDDFD60B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81374"/>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122" name="Freeform: Shape 121">
                <a:extLst>
                  <a:ext uri="{FF2B5EF4-FFF2-40B4-BE49-F238E27FC236}">
                    <a16:creationId xmlns:a16="http://schemas.microsoft.com/office/drawing/2014/main" id="{0C97F02F-13B9-4D7E-B916-BC8713CC0D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23" name="Freeform: Shape 122">
                <a:extLst>
                  <a:ext uri="{FF2B5EF4-FFF2-40B4-BE49-F238E27FC236}">
                    <a16:creationId xmlns:a16="http://schemas.microsoft.com/office/drawing/2014/main" id="{99C0654B-0803-40FA-BF28-D8EA65F58C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24" name="Freeform: Shape 123">
                <a:extLst>
                  <a:ext uri="{FF2B5EF4-FFF2-40B4-BE49-F238E27FC236}">
                    <a16:creationId xmlns:a16="http://schemas.microsoft.com/office/drawing/2014/main" id="{D44F31B6-3657-4241-A94E-EEDBFF0C98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25" name="Freeform: Shape 124">
                <a:extLst>
                  <a:ext uri="{FF2B5EF4-FFF2-40B4-BE49-F238E27FC236}">
                    <a16:creationId xmlns:a16="http://schemas.microsoft.com/office/drawing/2014/main" id="{3557624B-3CCB-43DA-998B-B1EC599C75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26" name="Freeform: Shape 125">
                <a:extLst>
                  <a:ext uri="{FF2B5EF4-FFF2-40B4-BE49-F238E27FC236}">
                    <a16:creationId xmlns:a16="http://schemas.microsoft.com/office/drawing/2014/main" id="{75B0CCD4-215D-456D-808C-F96ABB74D3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27" name="Freeform: Shape 126">
                <a:extLst>
                  <a:ext uri="{FF2B5EF4-FFF2-40B4-BE49-F238E27FC236}">
                    <a16:creationId xmlns:a16="http://schemas.microsoft.com/office/drawing/2014/main" id="{FE4E038E-23E6-43BE-9A3B-523A28DF73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28" name="Freeform: Shape 127">
                <a:extLst>
                  <a:ext uri="{FF2B5EF4-FFF2-40B4-BE49-F238E27FC236}">
                    <a16:creationId xmlns:a16="http://schemas.microsoft.com/office/drawing/2014/main" id="{A686F1FD-4135-414B-8575-ED97CC8DBF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4062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29" name="Freeform: Shape 128">
                <a:extLst>
                  <a:ext uri="{FF2B5EF4-FFF2-40B4-BE49-F238E27FC236}">
                    <a16:creationId xmlns:a16="http://schemas.microsoft.com/office/drawing/2014/main" id="{36FBC8D5-B3FE-4E26-8B4F-5D5668A8A7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30" name="Freeform: Shape 129">
                <a:extLst>
                  <a:ext uri="{FF2B5EF4-FFF2-40B4-BE49-F238E27FC236}">
                    <a16:creationId xmlns:a16="http://schemas.microsoft.com/office/drawing/2014/main" id="{33A60C97-778A-4251-A66B-49769F0C20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1" name="Freeform: Shape 130">
                <a:extLst>
                  <a:ext uri="{FF2B5EF4-FFF2-40B4-BE49-F238E27FC236}">
                    <a16:creationId xmlns:a16="http://schemas.microsoft.com/office/drawing/2014/main" id="{0CC04E3B-2AC3-4A7B-A425-DDABEA8AF3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2" name="Freeform: Shape 131">
                <a:extLst>
                  <a:ext uri="{FF2B5EF4-FFF2-40B4-BE49-F238E27FC236}">
                    <a16:creationId xmlns:a16="http://schemas.microsoft.com/office/drawing/2014/main" id="{CEF7D0E1-459C-4A15-9F05-545F6430B6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3" name="Freeform: Shape 132">
                <a:extLst>
                  <a:ext uri="{FF2B5EF4-FFF2-40B4-BE49-F238E27FC236}">
                    <a16:creationId xmlns:a16="http://schemas.microsoft.com/office/drawing/2014/main" id="{D5797445-BFB3-4EB2-8B44-4BF2C9E915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34" name="Freeform: Shape 133">
                <a:extLst>
                  <a:ext uri="{FF2B5EF4-FFF2-40B4-BE49-F238E27FC236}">
                    <a16:creationId xmlns:a16="http://schemas.microsoft.com/office/drawing/2014/main" id="{E27FB1FC-477D-45B3-82B0-0F49364698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5" name="Freeform: Shape 134">
                <a:extLst>
                  <a:ext uri="{FF2B5EF4-FFF2-40B4-BE49-F238E27FC236}">
                    <a16:creationId xmlns:a16="http://schemas.microsoft.com/office/drawing/2014/main" id="{D94CF442-4FF2-41B3-8870-097DBAF46C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9977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36" name="Freeform: Shape 135">
                <a:extLst>
                  <a:ext uri="{FF2B5EF4-FFF2-40B4-BE49-F238E27FC236}">
                    <a16:creationId xmlns:a16="http://schemas.microsoft.com/office/drawing/2014/main" id="{A24927C8-A42E-4B8D-84A4-50A58968BC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9977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7" name="Freeform: Shape 136">
                <a:extLst>
                  <a:ext uri="{FF2B5EF4-FFF2-40B4-BE49-F238E27FC236}">
                    <a16:creationId xmlns:a16="http://schemas.microsoft.com/office/drawing/2014/main" id="{5379CB96-0D3A-4582-8650-A909955BA3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8" name="Freeform: Shape 137">
                <a:extLst>
                  <a:ext uri="{FF2B5EF4-FFF2-40B4-BE49-F238E27FC236}">
                    <a16:creationId xmlns:a16="http://schemas.microsoft.com/office/drawing/2014/main" id="{531F84F2-CE93-4841-9AA6-BC9E355796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9" name="Freeform: Shape 138">
                <a:extLst>
                  <a:ext uri="{FF2B5EF4-FFF2-40B4-BE49-F238E27FC236}">
                    <a16:creationId xmlns:a16="http://schemas.microsoft.com/office/drawing/2014/main" id="{D1BED9D2-07EF-452E-AFA1-9A1E80AE24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0" name="Freeform: Shape 139">
                <a:extLst>
                  <a:ext uri="{FF2B5EF4-FFF2-40B4-BE49-F238E27FC236}">
                    <a16:creationId xmlns:a16="http://schemas.microsoft.com/office/drawing/2014/main" id="{2C75A1A5-0A11-42EA-AF4E-FF52721258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599770"/>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1" name="Freeform: Shape 140">
                <a:extLst>
                  <a:ext uri="{FF2B5EF4-FFF2-40B4-BE49-F238E27FC236}">
                    <a16:creationId xmlns:a16="http://schemas.microsoft.com/office/drawing/2014/main" id="{4275A1C7-FA96-4BBB-A7EF-A7ED02814E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2" name="Freeform: Shape 141">
                <a:extLst>
                  <a:ext uri="{FF2B5EF4-FFF2-40B4-BE49-F238E27FC236}">
                    <a16:creationId xmlns:a16="http://schemas.microsoft.com/office/drawing/2014/main" id="{8CA8B3B4-73BE-41D5-900B-42FBF6AA72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7" y="365901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43" name="Freeform: Shape 142">
                <a:extLst>
                  <a:ext uri="{FF2B5EF4-FFF2-40B4-BE49-F238E27FC236}">
                    <a16:creationId xmlns:a16="http://schemas.microsoft.com/office/drawing/2014/main" id="{B0264B0D-E150-4641-BBB1-58080670EE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2" y="3659014"/>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4" name="Freeform: Shape 143">
                <a:extLst>
                  <a:ext uri="{FF2B5EF4-FFF2-40B4-BE49-F238E27FC236}">
                    <a16:creationId xmlns:a16="http://schemas.microsoft.com/office/drawing/2014/main" id="{BCC2D199-EF36-4077-A50C-D9FC99331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2"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5" name="Freeform: Shape 144">
                <a:extLst>
                  <a:ext uri="{FF2B5EF4-FFF2-40B4-BE49-F238E27FC236}">
                    <a16:creationId xmlns:a16="http://schemas.microsoft.com/office/drawing/2014/main" id="{C6DCCA13-7F75-46F9-97B3-A9DA4C2173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6" name="Freeform: Shape 145">
                <a:extLst>
                  <a:ext uri="{FF2B5EF4-FFF2-40B4-BE49-F238E27FC236}">
                    <a16:creationId xmlns:a16="http://schemas.microsoft.com/office/drawing/2014/main" id="{56C76EEB-75A4-418F-9FE0-CC513BC3C2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7" name="Freeform: Shape 146">
                <a:extLst>
                  <a:ext uri="{FF2B5EF4-FFF2-40B4-BE49-F238E27FC236}">
                    <a16:creationId xmlns:a16="http://schemas.microsoft.com/office/drawing/2014/main" id="{1E952CEF-EC1B-4714-8900-D2DFAEF30F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659014"/>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8" name="Freeform: Shape 147">
                <a:extLst>
                  <a:ext uri="{FF2B5EF4-FFF2-40B4-BE49-F238E27FC236}">
                    <a16:creationId xmlns:a16="http://schemas.microsoft.com/office/drawing/2014/main" id="{2B899198-ADCC-4613-957B-7A40B17B15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9" name="Freeform: Shape 148">
                <a:extLst>
                  <a:ext uri="{FF2B5EF4-FFF2-40B4-BE49-F238E27FC236}">
                    <a16:creationId xmlns:a16="http://schemas.microsoft.com/office/drawing/2014/main" id="{5581AF7F-95DB-4163-B608-C04A61FB92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9" y="371816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50" name="Freeform: Shape 149">
                <a:extLst>
                  <a:ext uri="{FF2B5EF4-FFF2-40B4-BE49-F238E27FC236}">
                    <a16:creationId xmlns:a16="http://schemas.microsoft.com/office/drawing/2014/main" id="{5616F834-835A-42B4-B51B-5AD285E283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4" y="371816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1" name="Freeform: Shape 150">
                <a:extLst>
                  <a:ext uri="{FF2B5EF4-FFF2-40B4-BE49-F238E27FC236}">
                    <a16:creationId xmlns:a16="http://schemas.microsoft.com/office/drawing/2014/main" id="{EF598AFA-5F8F-4191-8881-1DE91BB2B0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4"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2" name="Freeform: Shape 151">
                <a:extLst>
                  <a:ext uri="{FF2B5EF4-FFF2-40B4-BE49-F238E27FC236}">
                    <a16:creationId xmlns:a16="http://schemas.microsoft.com/office/drawing/2014/main" id="{6623A080-F2C6-4664-B99C-99A9C287B4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3" name="Freeform: Shape 152">
                <a:extLst>
                  <a:ext uri="{FF2B5EF4-FFF2-40B4-BE49-F238E27FC236}">
                    <a16:creationId xmlns:a16="http://schemas.microsoft.com/office/drawing/2014/main" id="{330E7091-D82F-490A-8F32-DE8745212E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4" name="Freeform: Shape 153">
                <a:extLst>
                  <a:ext uri="{FF2B5EF4-FFF2-40B4-BE49-F238E27FC236}">
                    <a16:creationId xmlns:a16="http://schemas.microsoft.com/office/drawing/2014/main" id="{2B340B39-E421-434F-AF1A-DAD7E7802D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71816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5" name="Freeform: Shape 154">
                <a:extLst>
                  <a:ext uri="{FF2B5EF4-FFF2-40B4-BE49-F238E27FC236}">
                    <a16:creationId xmlns:a16="http://schemas.microsoft.com/office/drawing/2014/main" id="{6C2ED568-9809-4A18-A06A-87018A987E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5"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6" name="Freeform: Shape 155">
                <a:extLst>
                  <a:ext uri="{FF2B5EF4-FFF2-40B4-BE49-F238E27FC236}">
                    <a16:creationId xmlns:a16="http://schemas.microsoft.com/office/drawing/2014/main" id="{A6C26F4B-6369-4557-B6D4-A1B448B127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40" y="377741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57" name="Freeform: Shape 156">
                <a:extLst>
                  <a:ext uri="{FF2B5EF4-FFF2-40B4-BE49-F238E27FC236}">
                    <a16:creationId xmlns:a16="http://schemas.microsoft.com/office/drawing/2014/main" id="{42CEA830-FB77-4EA5-9BAB-64B6F500F3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5"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58" name="Freeform: Shape 157">
                <a:extLst>
                  <a:ext uri="{FF2B5EF4-FFF2-40B4-BE49-F238E27FC236}">
                    <a16:creationId xmlns:a16="http://schemas.microsoft.com/office/drawing/2014/main" id="{E5A9B88C-3ADF-40D8-9E9B-42439F8520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6"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59" name="Freeform: Shape 158">
                <a:extLst>
                  <a:ext uri="{FF2B5EF4-FFF2-40B4-BE49-F238E27FC236}">
                    <a16:creationId xmlns:a16="http://schemas.microsoft.com/office/drawing/2014/main" id="{CC9DEE2F-0410-4B1A-BED8-D1371CE8B4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83"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60" name="Freeform: Shape 159">
                <a:extLst>
                  <a:ext uri="{FF2B5EF4-FFF2-40B4-BE49-F238E27FC236}">
                    <a16:creationId xmlns:a16="http://schemas.microsoft.com/office/drawing/2014/main" id="{8A66E75A-959E-436D-B1F1-DBD1E460E1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35"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61" name="Freeform: Shape 160">
                <a:extLst>
                  <a:ext uri="{FF2B5EF4-FFF2-40B4-BE49-F238E27FC236}">
                    <a16:creationId xmlns:a16="http://schemas.microsoft.com/office/drawing/2014/main" id="{B35526DB-3749-43FA-84BA-E73EE1D1DB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82"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62" name="Freeform: Shape 161">
                <a:extLst>
                  <a:ext uri="{FF2B5EF4-FFF2-40B4-BE49-F238E27FC236}">
                    <a16:creationId xmlns:a16="http://schemas.microsoft.com/office/drawing/2014/main" id="{6503C90B-19EF-4925-A08A-AE40956A26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31"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63" name="Freeform: Shape 162">
                <a:extLst>
                  <a:ext uri="{FF2B5EF4-FFF2-40B4-BE49-F238E27FC236}">
                    <a16:creationId xmlns:a16="http://schemas.microsoft.com/office/drawing/2014/main" id="{B98692DC-F401-45BC-ABC7-421F3391C3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481374"/>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64" name="Freeform: Shape 163">
                <a:extLst>
                  <a:ext uri="{FF2B5EF4-FFF2-40B4-BE49-F238E27FC236}">
                    <a16:creationId xmlns:a16="http://schemas.microsoft.com/office/drawing/2014/main" id="{8629B1A4-7BFC-4F45-9FAD-BB035C4E47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65" name="Freeform: Shape 164">
                <a:extLst>
                  <a:ext uri="{FF2B5EF4-FFF2-40B4-BE49-F238E27FC236}">
                    <a16:creationId xmlns:a16="http://schemas.microsoft.com/office/drawing/2014/main" id="{A2F92592-AB8B-4732-BEE7-3E2B830EA3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481374"/>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166" name="Freeform: Shape 165">
                <a:extLst>
                  <a:ext uri="{FF2B5EF4-FFF2-40B4-BE49-F238E27FC236}">
                    <a16:creationId xmlns:a16="http://schemas.microsoft.com/office/drawing/2014/main" id="{9C3644DC-02D1-43FF-8ED1-0ECBBA4B30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67" name="Freeform: Shape 166">
                <a:extLst>
                  <a:ext uri="{FF2B5EF4-FFF2-40B4-BE49-F238E27FC236}">
                    <a16:creationId xmlns:a16="http://schemas.microsoft.com/office/drawing/2014/main" id="{4DC12AE3-E70C-4CD8-9A74-7567F99C46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168" name="Freeform: Shape 167">
                <a:extLst>
                  <a:ext uri="{FF2B5EF4-FFF2-40B4-BE49-F238E27FC236}">
                    <a16:creationId xmlns:a16="http://schemas.microsoft.com/office/drawing/2014/main" id="{0E0DDE12-8B48-4D21-8863-06298ED8B8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48137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69" name="Freeform: Shape 168">
                <a:extLst>
                  <a:ext uri="{FF2B5EF4-FFF2-40B4-BE49-F238E27FC236}">
                    <a16:creationId xmlns:a16="http://schemas.microsoft.com/office/drawing/2014/main" id="{C611F1DE-AF40-48FC-8A1E-0A175D439E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4062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0" name="Freeform: Shape 169">
                <a:extLst>
                  <a:ext uri="{FF2B5EF4-FFF2-40B4-BE49-F238E27FC236}">
                    <a16:creationId xmlns:a16="http://schemas.microsoft.com/office/drawing/2014/main" id="{34C2CAED-22FC-4450-8BBC-7811F7DF9B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4062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1" name="Freeform: Shape 170">
                <a:extLst>
                  <a:ext uri="{FF2B5EF4-FFF2-40B4-BE49-F238E27FC236}">
                    <a16:creationId xmlns:a16="http://schemas.microsoft.com/office/drawing/2014/main" id="{F89E6B45-A41C-4735-A7F5-E4EFD5DCFD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406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72" name="Freeform: Shape 171">
                <a:extLst>
                  <a:ext uri="{FF2B5EF4-FFF2-40B4-BE49-F238E27FC236}">
                    <a16:creationId xmlns:a16="http://schemas.microsoft.com/office/drawing/2014/main" id="{44BFE35C-5487-42E8-AC30-01FC1E4F51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4062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3" name="Freeform: Shape 172">
                <a:extLst>
                  <a:ext uri="{FF2B5EF4-FFF2-40B4-BE49-F238E27FC236}">
                    <a16:creationId xmlns:a16="http://schemas.microsoft.com/office/drawing/2014/main" id="{3575E1A5-C3CB-4081-A394-36172B7DB1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406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74" name="Freeform: Shape 173">
                <a:extLst>
                  <a:ext uri="{FF2B5EF4-FFF2-40B4-BE49-F238E27FC236}">
                    <a16:creationId xmlns:a16="http://schemas.microsoft.com/office/drawing/2014/main" id="{C9C6DF24-803A-44A1-B29A-B90297D393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40631"/>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75" name="Freeform: Shape 174">
                <a:extLst>
                  <a:ext uri="{FF2B5EF4-FFF2-40B4-BE49-F238E27FC236}">
                    <a16:creationId xmlns:a16="http://schemas.microsoft.com/office/drawing/2014/main" id="{22A7B096-566C-4312-AF19-D9A3B6BC0E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997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6" name="Freeform: Shape 175">
                <a:extLst>
                  <a:ext uri="{FF2B5EF4-FFF2-40B4-BE49-F238E27FC236}">
                    <a16:creationId xmlns:a16="http://schemas.microsoft.com/office/drawing/2014/main" id="{8B429767-12DD-4020-BC3E-9944CF36F6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7" name="Freeform: Shape 176">
                <a:extLst>
                  <a:ext uri="{FF2B5EF4-FFF2-40B4-BE49-F238E27FC236}">
                    <a16:creationId xmlns:a16="http://schemas.microsoft.com/office/drawing/2014/main" id="{FF510776-417B-4B74-9082-ED3915450A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997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78" name="Freeform: Shape 177">
                <a:extLst>
                  <a:ext uri="{FF2B5EF4-FFF2-40B4-BE49-F238E27FC236}">
                    <a16:creationId xmlns:a16="http://schemas.microsoft.com/office/drawing/2014/main" id="{FEF51D3D-E951-49CE-BCE4-D444BEF6B2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9" name="Freeform: Shape 178">
                <a:extLst>
                  <a:ext uri="{FF2B5EF4-FFF2-40B4-BE49-F238E27FC236}">
                    <a16:creationId xmlns:a16="http://schemas.microsoft.com/office/drawing/2014/main" id="{B27BA73E-E784-4961-884D-F507DDE38A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997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80" name="Freeform: Shape 179">
                <a:extLst>
                  <a:ext uri="{FF2B5EF4-FFF2-40B4-BE49-F238E27FC236}">
                    <a16:creationId xmlns:a16="http://schemas.microsoft.com/office/drawing/2014/main" id="{2849019E-0178-4A1C-A5D8-DC3DFC572B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9978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1" name="Freeform: Shape 180">
                <a:extLst>
                  <a:ext uri="{FF2B5EF4-FFF2-40B4-BE49-F238E27FC236}">
                    <a16:creationId xmlns:a16="http://schemas.microsoft.com/office/drawing/2014/main" id="{0B49676D-9D41-4B2D-8FF9-69AC31CFDC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65902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2" name="Freeform: Shape 181">
                <a:extLst>
                  <a:ext uri="{FF2B5EF4-FFF2-40B4-BE49-F238E27FC236}">
                    <a16:creationId xmlns:a16="http://schemas.microsoft.com/office/drawing/2014/main" id="{6BDFE3E8-9647-4400-B019-8EDD4E688B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3" name="Freeform: Shape 182">
                <a:extLst>
                  <a:ext uri="{FF2B5EF4-FFF2-40B4-BE49-F238E27FC236}">
                    <a16:creationId xmlns:a16="http://schemas.microsoft.com/office/drawing/2014/main" id="{EDD57B95-ED61-4561-9ADF-38126BADCE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6590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84" name="Freeform: Shape 183">
                <a:extLst>
                  <a:ext uri="{FF2B5EF4-FFF2-40B4-BE49-F238E27FC236}">
                    <a16:creationId xmlns:a16="http://schemas.microsoft.com/office/drawing/2014/main" id="{3744F230-BFBA-41B0-9FE2-481D1EAFFF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5" name="Freeform: Shape 184">
                <a:extLst>
                  <a:ext uri="{FF2B5EF4-FFF2-40B4-BE49-F238E27FC236}">
                    <a16:creationId xmlns:a16="http://schemas.microsoft.com/office/drawing/2014/main" id="{C32022D3-12E0-4BC1-8085-D6CBF3CDD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86" name="Freeform: Shape 185">
                <a:extLst>
                  <a:ext uri="{FF2B5EF4-FFF2-40B4-BE49-F238E27FC236}">
                    <a16:creationId xmlns:a16="http://schemas.microsoft.com/office/drawing/2014/main" id="{D1AED37F-874A-4B21-A522-FEBCB38F4C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7" name="Freeform: Shape 186">
                <a:extLst>
                  <a:ext uri="{FF2B5EF4-FFF2-40B4-BE49-F238E27FC236}">
                    <a16:creationId xmlns:a16="http://schemas.microsoft.com/office/drawing/2014/main" id="{5BB466E2-3497-4A3B-8777-FAA0AAEE2B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71817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8" name="Freeform: Shape 187">
                <a:extLst>
                  <a:ext uri="{FF2B5EF4-FFF2-40B4-BE49-F238E27FC236}">
                    <a16:creationId xmlns:a16="http://schemas.microsoft.com/office/drawing/2014/main" id="{A924D178-36E4-4E29-86E8-7716F3B4A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9" name="Freeform: Shape 188">
                <a:extLst>
                  <a:ext uri="{FF2B5EF4-FFF2-40B4-BE49-F238E27FC236}">
                    <a16:creationId xmlns:a16="http://schemas.microsoft.com/office/drawing/2014/main" id="{D0DF84E5-BB3D-4120-8FD3-98ECDA31BB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71817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90" name="Freeform: Shape 189">
                <a:extLst>
                  <a:ext uri="{FF2B5EF4-FFF2-40B4-BE49-F238E27FC236}">
                    <a16:creationId xmlns:a16="http://schemas.microsoft.com/office/drawing/2014/main" id="{E5B29635-10AC-481E-A2DE-80E9DE6128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1" name="Freeform: Shape 190">
                <a:extLst>
                  <a:ext uri="{FF2B5EF4-FFF2-40B4-BE49-F238E27FC236}">
                    <a16:creationId xmlns:a16="http://schemas.microsoft.com/office/drawing/2014/main" id="{AAB430CA-3259-463F-85F9-B6E180323A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71817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92" name="Freeform: Shape 191">
                <a:extLst>
                  <a:ext uri="{FF2B5EF4-FFF2-40B4-BE49-F238E27FC236}">
                    <a16:creationId xmlns:a16="http://schemas.microsoft.com/office/drawing/2014/main" id="{8EF18909-FC9F-4845-B1DC-027E82B219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71817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3" name="Freeform: Shape 192">
                <a:extLst>
                  <a:ext uri="{FF2B5EF4-FFF2-40B4-BE49-F238E27FC236}">
                    <a16:creationId xmlns:a16="http://schemas.microsoft.com/office/drawing/2014/main" id="{EFCE2389-D574-49C1-89EB-D8C7308883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2" y="377741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94" name="Freeform: Shape 193">
                <a:extLst>
                  <a:ext uri="{FF2B5EF4-FFF2-40B4-BE49-F238E27FC236}">
                    <a16:creationId xmlns:a16="http://schemas.microsoft.com/office/drawing/2014/main" id="{D44B35A5-5216-45FC-8F0F-D80E383B42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2" y="377741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95" name="Freeform: Shape 194">
                <a:extLst>
                  <a:ext uri="{FF2B5EF4-FFF2-40B4-BE49-F238E27FC236}">
                    <a16:creationId xmlns:a16="http://schemas.microsoft.com/office/drawing/2014/main" id="{9470F10A-F708-41AA-A910-5C288B3556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8" y="3777419"/>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196" name="Freeform: Shape 195">
                <a:extLst>
                  <a:ext uri="{FF2B5EF4-FFF2-40B4-BE49-F238E27FC236}">
                    <a16:creationId xmlns:a16="http://schemas.microsoft.com/office/drawing/2014/main" id="{CD73E13B-910B-40D2-B53F-6614C098BA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4" y="3777383"/>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97" name="Freeform: Shape 196">
                <a:extLst>
                  <a:ext uri="{FF2B5EF4-FFF2-40B4-BE49-F238E27FC236}">
                    <a16:creationId xmlns:a16="http://schemas.microsoft.com/office/drawing/2014/main" id="{8267FC95-0200-40B3-B043-D33BEA60D0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87" y="37774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198" name="Freeform: Shape 197">
                <a:extLst>
                  <a:ext uri="{FF2B5EF4-FFF2-40B4-BE49-F238E27FC236}">
                    <a16:creationId xmlns:a16="http://schemas.microsoft.com/office/drawing/2014/main" id="{9F14022C-37CD-4CDD-ACD1-86161EF001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grpSp>
      </p:grpSp>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bg1"/>
                </a:solidFill>
                <a:latin typeface="+mn-lt"/>
              </a:rPr>
              <a:pPr>
                <a:spcAft>
                  <a:spcPts val="600"/>
                </a:spcAft>
              </a:pPr>
              <a:t>16</a:t>
            </a:fld>
            <a:endParaRPr lang="en-US" sz="1200">
              <a:solidFill>
                <a:schemeClr val="bg1"/>
              </a:solidFill>
              <a:latin typeface="+mn-lt"/>
            </a:endParaRPr>
          </a:p>
        </p:txBody>
      </p:sp>
    </p:spTree>
    <p:extLst>
      <p:ext uri="{BB962C8B-B14F-4D97-AF65-F5344CB8AC3E}">
        <p14:creationId xmlns:p14="http://schemas.microsoft.com/office/powerpoint/2010/main" val="3345327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39381" y="1566374"/>
            <a:ext cx="9745589" cy="2041707"/>
          </a:xfrm>
          <a:prstGeom prst="rect">
            <a:avLst/>
          </a:prstGeom>
        </p:spPr>
        <p:txBody>
          <a:bodyPr>
            <a:normAutofit/>
          </a:bodyPr>
          <a:lstStyle/>
          <a:p>
            <a:pPr marL="0" indent="0">
              <a:lnSpc>
                <a:spcPct val="100000"/>
              </a:lnSpc>
              <a:spcBef>
                <a:spcPts val="1400"/>
              </a:spcBef>
              <a:buNone/>
            </a:pPr>
            <a:r>
              <a:rPr lang="en-US" b="1" dirty="0">
                <a:solidFill>
                  <a:schemeClr val="accent3">
                    <a:lumMod val="25000"/>
                  </a:schemeClr>
                </a:solidFill>
                <a:latin typeface="Abadi" panose="020B0604020104020204" pitchFamily="34" charset="0"/>
              </a:rPr>
              <a:t>Summary of Model Development Process</a:t>
            </a:r>
          </a:p>
          <a:p>
            <a:pPr>
              <a:lnSpc>
                <a:spcPct val="100000"/>
              </a:lnSpc>
              <a:spcBef>
                <a:spcPts val="0"/>
              </a:spcBef>
            </a:pPr>
            <a:r>
              <a:rPr lang="en-US" sz="1400" dirty="0">
                <a:solidFill>
                  <a:schemeClr val="accent3">
                    <a:lumMod val="25000"/>
                  </a:schemeClr>
                </a:solidFill>
                <a:latin typeface="Abadi" panose="020B0604020104020204" pitchFamily="34" charset="0"/>
              </a:rPr>
              <a:t>Built multiple classification models including Logistic Regression, SVM, KNN, and Decision Tree.</a:t>
            </a:r>
          </a:p>
          <a:p>
            <a:pPr>
              <a:lnSpc>
                <a:spcPct val="100000"/>
              </a:lnSpc>
              <a:spcBef>
                <a:spcPts val="0"/>
              </a:spcBef>
            </a:pPr>
            <a:r>
              <a:rPr lang="en-US" sz="1400" dirty="0">
                <a:solidFill>
                  <a:schemeClr val="accent3">
                    <a:lumMod val="25000"/>
                  </a:schemeClr>
                </a:solidFill>
                <a:latin typeface="Abadi" panose="020B0604020104020204" pitchFamily="34" charset="0"/>
              </a:rPr>
              <a:t>Split the dataset into training and testing sets to evaluate model performance.</a:t>
            </a:r>
          </a:p>
          <a:p>
            <a:pPr>
              <a:lnSpc>
                <a:spcPct val="100000"/>
              </a:lnSpc>
              <a:spcBef>
                <a:spcPts val="0"/>
              </a:spcBef>
            </a:pPr>
            <a:r>
              <a:rPr lang="en-US" sz="1400" dirty="0">
                <a:solidFill>
                  <a:schemeClr val="accent3">
                    <a:lumMod val="25000"/>
                  </a:schemeClr>
                </a:solidFill>
                <a:latin typeface="Abadi" panose="020B0604020104020204" pitchFamily="34" charset="0"/>
              </a:rPr>
              <a:t>Trained models using key features and the binary outcome (landing success).</a:t>
            </a:r>
          </a:p>
          <a:p>
            <a:pPr>
              <a:lnSpc>
                <a:spcPct val="100000"/>
              </a:lnSpc>
              <a:spcBef>
                <a:spcPts val="0"/>
              </a:spcBef>
            </a:pPr>
            <a:r>
              <a:rPr lang="en-US" sz="1400" dirty="0">
                <a:solidFill>
                  <a:schemeClr val="accent3">
                    <a:lumMod val="25000"/>
                  </a:schemeClr>
                </a:solidFill>
                <a:latin typeface="Abadi" panose="020B0604020104020204" pitchFamily="34" charset="0"/>
              </a:rPr>
              <a:t>Evaluated performance using accuracy, precision, recall, and F1-score.</a:t>
            </a:r>
          </a:p>
          <a:p>
            <a:pPr>
              <a:lnSpc>
                <a:spcPct val="100000"/>
              </a:lnSpc>
              <a:spcBef>
                <a:spcPts val="0"/>
              </a:spcBef>
            </a:pPr>
            <a:r>
              <a:rPr lang="en-US" sz="1400" dirty="0">
                <a:solidFill>
                  <a:schemeClr val="accent3">
                    <a:lumMod val="25000"/>
                  </a:schemeClr>
                </a:solidFill>
                <a:latin typeface="Abadi" panose="020B0604020104020204" pitchFamily="34" charset="0"/>
              </a:rPr>
              <a:t>Used cross-validation to ensure model stability and generalization.</a:t>
            </a:r>
          </a:p>
          <a:p>
            <a:pPr>
              <a:lnSpc>
                <a:spcPct val="100000"/>
              </a:lnSpc>
              <a:spcBef>
                <a:spcPts val="0"/>
              </a:spcBef>
            </a:pPr>
            <a:r>
              <a:rPr lang="en-US" sz="1400" dirty="0">
                <a:solidFill>
                  <a:schemeClr val="accent3">
                    <a:lumMod val="25000"/>
                  </a:schemeClr>
                </a:solidFill>
                <a:latin typeface="Abadi" panose="020B0604020104020204" pitchFamily="34" charset="0"/>
              </a:rPr>
              <a:t>Performed hyperparameter tuning with </a:t>
            </a:r>
            <a:r>
              <a:rPr lang="en-US" sz="1400" dirty="0" err="1">
                <a:solidFill>
                  <a:schemeClr val="accent3">
                    <a:lumMod val="25000"/>
                  </a:schemeClr>
                </a:solidFill>
                <a:latin typeface="Abadi" panose="020B0604020104020204" pitchFamily="34" charset="0"/>
              </a:rPr>
              <a:t>GridSearchCV</a:t>
            </a:r>
            <a:r>
              <a:rPr lang="en-US" sz="1400" dirty="0">
                <a:solidFill>
                  <a:schemeClr val="accent3">
                    <a:lumMod val="25000"/>
                  </a:schemeClr>
                </a:solidFill>
                <a:latin typeface="Abadi" panose="020B0604020104020204" pitchFamily="34" charset="0"/>
              </a:rPr>
              <a:t> to find the best model settings.</a:t>
            </a:r>
          </a:p>
          <a:p>
            <a:pPr>
              <a:lnSpc>
                <a:spcPct val="100000"/>
              </a:lnSpc>
              <a:spcBef>
                <a:spcPts val="0"/>
              </a:spcBef>
            </a:pPr>
            <a:r>
              <a:rPr lang="en-US" sz="1400" dirty="0">
                <a:solidFill>
                  <a:schemeClr val="accent3">
                    <a:lumMod val="25000"/>
                  </a:schemeClr>
                </a:solidFill>
                <a:latin typeface="Abadi" panose="020B0604020104020204" pitchFamily="34" charset="0"/>
              </a:rPr>
              <a:t>Selected the best model based on highest cross-validation score and overall metrics.</a:t>
            </a:r>
          </a:p>
          <a:p>
            <a:pPr marL="0" indent="0">
              <a:lnSpc>
                <a:spcPct val="100000"/>
              </a:lnSpc>
              <a:spcBef>
                <a:spcPts val="0"/>
              </a:spcBef>
              <a:buNone/>
            </a:pPr>
            <a:endParaRPr lang="en-US" sz="14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6" name="Content Placeholder 4">
            <a:extLst>
              <a:ext uri="{FF2B5EF4-FFF2-40B4-BE49-F238E27FC236}">
                <a16:creationId xmlns:a16="http://schemas.microsoft.com/office/drawing/2014/main" id="{420819D9-DBA0-A013-1EF1-B127E1010F1A}"/>
              </a:ext>
            </a:extLst>
          </p:cNvPr>
          <p:cNvSpPr txBox="1">
            <a:spLocks/>
          </p:cNvSpPr>
          <p:nvPr/>
        </p:nvSpPr>
        <p:spPr>
          <a:xfrm>
            <a:off x="734028" y="3862831"/>
            <a:ext cx="4847374" cy="2363561"/>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None/>
            </a:pPr>
            <a:r>
              <a:rPr lang="en-US" sz="1400" b="1" dirty="0" err="1">
                <a:solidFill>
                  <a:schemeClr val="accent3">
                    <a:lumMod val="25000"/>
                  </a:schemeClr>
                </a:solidFill>
                <a:latin typeface="Abadi" panose="020B0604020104020204" pitchFamily="34" charset="0"/>
              </a:rPr>
              <a:t>FlowChart</a:t>
            </a:r>
            <a:r>
              <a:rPr lang="en-US" sz="1400" b="1" dirty="0">
                <a:solidFill>
                  <a:schemeClr val="accent3">
                    <a:lumMod val="25000"/>
                  </a:schemeClr>
                </a:solidFill>
                <a:latin typeface="Abadi" panose="020B0604020104020204" pitchFamily="34" charset="0"/>
              </a:rPr>
              <a:t>:</a:t>
            </a:r>
          </a:p>
          <a:p>
            <a:pPr>
              <a:lnSpc>
                <a:spcPct val="100000"/>
              </a:lnSpc>
              <a:spcBef>
                <a:spcPts val="0"/>
              </a:spcBef>
            </a:pPr>
            <a:r>
              <a:rPr lang="en-US" sz="1400" dirty="0">
                <a:solidFill>
                  <a:schemeClr val="accent3">
                    <a:lumMod val="25000"/>
                  </a:schemeClr>
                </a:solidFill>
                <a:latin typeface="Abadi" panose="020B0604020104020204" pitchFamily="34" charset="0"/>
              </a:rPr>
              <a:t>Start  </a:t>
            </a:r>
          </a:p>
          <a:p>
            <a:pPr>
              <a:lnSpc>
                <a:spcPct val="100000"/>
              </a:lnSpc>
              <a:spcBef>
                <a:spcPts val="0"/>
              </a:spcBef>
            </a:pPr>
            <a:r>
              <a:rPr lang="en-US" sz="1400" dirty="0">
                <a:solidFill>
                  <a:schemeClr val="accent3">
                    <a:lumMod val="25000"/>
                  </a:schemeClr>
                </a:solidFill>
                <a:latin typeface="Abadi" panose="020B0604020104020204" pitchFamily="34" charset="0"/>
              </a:rPr>
              <a:t>Select features and label (binary outcome)  </a:t>
            </a:r>
          </a:p>
          <a:p>
            <a:pPr>
              <a:lnSpc>
                <a:spcPct val="100000"/>
              </a:lnSpc>
              <a:spcBef>
                <a:spcPts val="0"/>
              </a:spcBef>
            </a:pPr>
            <a:r>
              <a:rPr lang="en-US" sz="1400" dirty="0">
                <a:solidFill>
                  <a:schemeClr val="accent3">
                    <a:lumMod val="25000"/>
                  </a:schemeClr>
                </a:solidFill>
                <a:latin typeface="Abadi" panose="020B0604020104020204" pitchFamily="34" charset="0"/>
              </a:rPr>
              <a:t>Train models (Logistic Regression, SVM, KNN, Decision Tree)  </a:t>
            </a:r>
          </a:p>
          <a:p>
            <a:pPr>
              <a:lnSpc>
                <a:spcPct val="100000"/>
              </a:lnSpc>
              <a:spcBef>
                <a:spcPts val="0"/>
              </a:spcBef>
            </a:pPr>
            <a:r>
              <a:rPr lang="en-US" sz="1400" dirty="0">
                <a:solidFill>
                  <a:schemeClr val="accent3">
                    <a:lumMod val="25000"/>
                  </a:schemeClr>
                </a:solidFill>
                <a:latin typeface="Abadi" panose="020B0604020104020204" pitchFamily="34" charset="0"/>
              </a:rPr>
              <a:t>Evaluate using accuracy, precision, recall, F1-score  </a:t>
            </a:r>
          </a:p>
          <a:p>
            <a:pPr>
              <a:lnSpc>
                <a:spcPct val="100000"/>
              </a:lnSpc>
              <a:spcBef>
                <a:spcPts val="0"/>
              </a:spcBef>
            </a:pPr>
            <a:r>
              <a:rPr lang="en-US" sz="1400" dirty="0">
                <a:solidFill>
                  <a:schemeClr val="accent3">
                    <a:lumMod val="25000"/>
                  </a:schemeClr>
                </a:solidFill>
                <a:latin typeface="Abadi" panose="020B0604020104020204" pitchFamily="34" charset="0"/>
              </a:rPr>
              <a:t>Apply k-fold cross-validation  </a:t>
            </a:r>
          </a:p>
          <a:p>
            <a:pPr>
              <a:lnSpc>
                <a:spcPct val="100000"/>
              </a:lnSpc>
              <a:spcBef>
                <a:spcPts val="0"/>
              </a:spcBef>
            </a:pPr>
            <a:r>
              <a:rPr lang="en-US" sz="1400" dirty="0">
                <a:solidFill>
                  <a:schemeClr val="accent3">
                    <a:lumMod val="25000"/>
                  </a:schemeClr>
                </a:solidFill>
                <a:latin typeface="Abadi" panose="020B0604020104020204" pitchFamily="34" charset="0"/>
              </a:rPr>
              <a:t>Tune hyperparameters with </a:t>
            </a:r>
            <a:r>
              <a:rPr lang="en-US" sz="1400" dirty="0" err="1">
                <a:solidFill>
                  <a:schemeClr val="accent3">
                    <a:lumMod val="25000"/>
                  </a:schemeClr>
                </a:solidFill>
                <a:latin typeface="Abadi" panose="020B0604020104020204" pitchFamily="34" charset="0"/>
              </a:rPr>
              <a:t>GridSearchCV</a:t>
            </a:r>
            <a:r>
              <a:rPr lang="en-US" sz="1400" dirty="0">
                <a:solidFill>
                  <a:schemeClr val="accent3">
                    <a:lumMod val="25000"/>
                  </a:schemeClr>
                </a:solidFill>
                <a:latin typeface="Abadi" panose="020B0604020104020204" pitchFamily="34" charset="0"/>
              </a:rPr>
              <a:t>  </a:t>
            </a:r>
          </a:p>
          <a:p>
            <a:pPr>
              <a:lnSpc>
                <a:spcPct val="100000"/>
              </a:lnSpc>
              <a:spcBef>
                <a:spcPts val="0"/>
              </a:spcBef>
            </a:pPr>
            <a:r>
              <a:rPr lang="en-US" sz="1400" dirty="0">
                <a:solidFill>
                  <a:schemeClr val="accent3">
                    <a:lumMod val="25000"/>
                  </a:schemeClr>
                </a:solidFill>
                <a:latin typeface="Abadi" panose="020B0604020104020204" pitchFamily="34" charset="0"/>
              </a:rPr>
              <a:t>Compare models based on performance metrics  </a:t>
            </a:r>
          </a:p>
          <a:p>
            <a:pPr>
              <a:lnSpc>
                <a:spcPct val="100000"/>
              </a:lnSpc>
              <a:spcBef>
                <a:spcPts val="0"/>
              </a:spcBef>
            </a:pPr>
            <a:r>
              <a:rPr lang="en-US" sz="1400" dirty="0">
                <a:solidFill>
                  <a:schemeClr val="accent3">
                    <a:lumMod val="25000"/>
                  </a:schemeClr>
                </a:solidFill>
                <a:latin typeface="Abadi" panose="020B0604020104020204" pitchFamily="34" charset="0"/>
              </a:rPr>
              <a:t>Select best-performing model  </a:t>
            </a:r>
          </a:p>
          <a:p>
            <a:pPr>
              <a:lnSpc>
                <a:spcPct val="100000"/>
              </a:lnSpc>
              <a:spcBef>
                <a:spcPts val="0"/>
              </a:spcBef>
            </a:pPr>
            <a:r>
              <a:rPr lang="en-US" sz="1400" dirty="0">
                <a:solidFill>
                  <a:schemeClr val="accent3">
                    <a:lumMod val="25000"/>
                  </a:schemeClr>
                </a:solidFill>
                <a:latin typeface="Abadi" panose="020B0604020104020204" pitchFamily="34" charset="0"/>
              </a:rPr>
              <a:t>Use model to predict future launch outcomes </a:t>
            </a:r>
          </a:p>
        </p:txBody>
      </p:sp>
      <p:sp>
        <p:nvSpPr>
          <p:cNvPr id="7" name="Content Placeholder 4">
            <a:extLst>
              <a:ext uri="{FF2B5EF4-FFF2-40B4-BE49-F238E27FC236}">
                <a16:creationId xmlns:a16="http://schemas.microsoft.com/office/drawing/2014/main" id="{82A08B28-5E63-1A86-90F5-96290C401489}"/>
              </a:ext>
            </a:extLst>
          </p:cNvPr>
          <p:cNvSpPr txBox="1">
            <a:spLocks/>
          </p:cNvSpPr>
          <p:nvPr/>
        </p:nvSpPr>
        <p:spPr>
          <a:xfrm>
            <a:off x="7093265" y="4687012"/>
            <a:ext cx="4847374" cy="1338561"/>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1400" b="1" dirty="0">
                <a:solidFill>
                  <a:schemeClr val="accent3">
                    <a:lumMod val="25000"/>
                  </a:schemeClr>
                </a:solidFill>
                <a:latin typeface="Abadi" panose="020B0604020104020204" pitchFamily="34" charset="0"/>
              </a:rPr>
              <a:t>GitHub URL:</a:t>
            </a:r>
          </a:p>
          <a:p>
            <a:pPr marL="0" indent="0">
              <a:lnSpc>
                <a:spcPct val="100000"/>
              </a:lnSpc>
              <a:spcBef>
                <a:spcPts val="1400"/>
              </a:spcBef>
              <a:buNone/>
            </a:pPr>
            <a:r>
              <a:rPr lang="en-US" sz="1400" dirty="0">
                <a:solidFill>
                  <a:schemeClr val="accent3">
                    <a:lumMod val="25000"/>
                  </a:schemeClr>
                </a:solidFill>
                <a:latin typeface="Abadi" panose="020B0604020104020204" pitchFamily="34" charset="0"/>
              </a:rPr>
              <a:t>https://github.com/AY-Khalid/IBM-DATA-SCIENCE/blob/main/SpaceX_Machine%20Learning%20Prediction_Part_5.ipynb</a:t>
            </a:r>
          </a:p>
        </p:txBody>
      </p:sp>
    </p:spTree>
    <p:extLst>
      <p:ext uri="{BB962C8B-B14F-4D97-AF65-F5344CB8AC3E}">
        <p14:creationId xmlns:p14="http://schemas.microsoft.com/office/powerpoint/2010/main" val="18137112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4692776" cy="461987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US" sz="1800" b="1" dirty="0">
                <a:solidFill>
                  <a:schemeClr val="accent3">
                    <a:lumMod val="25000"/>
                  </a:schemeClr>
                </a:solidFill>
                <a:latin typeface="Abadi" panose="020B0604020104020204" pitchFamily="34" charset="0"/>
              </a:rPr>
              <a:t>Exploratory data analysis results</a:t>
            </a:r>
          </a:p>
          <a:p>
            <a:pPr marL="0" indent="0">
              <a:lnSpc>
                <a:spcPct val="100000"/>
              </a:lnSpc>
              <a:spcBef>
                <a:spcPts val="1400"/>
              </a:spcBef>
              <a:buNone/>
            </a:pPr>
            <a:r>
              <a:rPr lang="en-US" sz="1400" dirty="0">
                <a:solidFill>
                  <a:schemeClr val="accent3">
                    <a:lumMod val="25000"/>
                  </a:schemeClr>
                </a:solidFill>
                <a:latin typeface="Abadi" panose="020B0604020104020204" pitchFamily="34" charset="0"/>
              </a:rPr>
              <a:t>The EDA revealed key patterns like outcome imbalance and launch site </a:t>
            </a:r>
            <a:r>
              <a:rPr lang="en-US" sz="1400" dirty="0" err="1">
                <a:solidFill>
                  <a:schemeClr val="accent3">
                    <a:lumMod val="25000"/>
                  </a:schemeClr>
                </a:solidFill>
                <a:latin typeface="Abadi" panose="020B0604020104020204" pitchFamily="34" charset="0"/>
              </a:rPr>
              <a:t>distribution.Preprocessing</a:t>
            </a:r>
            <a:r>
              <a:rPr lang="en-US" sz="1400" dirty="0">
                <a:solidFill>
                  <a:schemeClr val="accent3">
                    <a:lumMod val="25000"/>
                  </a:schemeClr>
                </a:solidFill>
                <a:latin typeface="Abadi" panose="020B0604020104020204" pitchFamily="34" charset="0"/>
              </a:rPr>
              <a:t> steps, including handling missing values and encoding, prepared the data for </a:t>
            </a:r>
            <a:r>
              <a:rPr lang="en-US" sz="1400" dirty="0" err="1">
                <a:solidFill>
                  <a:schemeClr val="accent3">
                    <a:lumMod val="25000"/>
                  </a:schemeClr>
                </a:solidFill>
                <a:latin typeface="Abadi" panose="020B0604020104020204" pitchFamily="34" charset="0"/>
              </a:rPr>
              <a:t>modeling.Insights</a:t>
            </a:r>
            <a:r>
              <a:rPr lang="en-US" sz="1400" dirty="0">
                <a:solidFill>
                  <a:schemeClr val="accent3">
                    <a:lumMod val="25000"/>
                  </a:schemeClr>
                </a:solidFill>
                <a:latin typeface="Abadi" panose="020B0604020104020204" pitchFamily="34" charset="0"/>
              </a:rPr>
              <a:t> from EDA helped address feature correlations, scale numerical features, and manage class imbalance, laying the foundation for better predictive models.</a:t>
            </a:r>
          </a:p>
          <a:p>
            <a:pPr marL="0" indent="0">
              <a:lnSpc>
                <a:spcPct val="100000"/>
              </a:lnSpc>
              <a:spcBef>
                <a:spcPts val="1400"/>
              </a:spcBef>
              <a:buNone/>
            </a:pPr>
            <a:r>
              <a:rPr lang="en-US" sz="1800" b="1" dirty="0">
                <a:solidFill>
                  <a:schemeClr val="accent3">
                    <a:lumMod val="25000"/>
                  </a:schemeClr>
                </a:solidFill>
                <a:latin typeface="Abadi" panose="020B0604020104020204" pitchFamily="34" charset="0"/>
              </a:rPr>
              <a:t>Predictive analysis results</a:t>
            </a:r>
          </a:p>
          <a:p>
            <a:pPr marL="0" indent="0">
              <a:lnSpc>
                <a:spcPct val="100000"/>
              </a:lnSpc>
              <a:spcBef>
                <a:spcPts val="1400"/>
              </a:spcBef>
              <a:buNone/>
            </a:pPr>
            <a:r>
              <a:rPr lang="en-US" sz="1400" dirty="0">
                <a:solidFill>
                  <a:schemeClr val="accent3">
                    <a:lumMod val="25000"/>
                  </a:schemeClr>
                </a:solidFill>
                <a:latin typeface="Abadi" panose="020B0604020104020204" pitchFamily="34" charset="0"/>
              </a:rPr>
              <a:t>While all four models—Decision Tree, SVM, Logistic Regression, and KNN—achieved similar performance in terms of accuracy, the decision to choose the best model would depend on factors like interpretability, computation time, and complexity. Since they all perform similarly in this case, one could opt for a simpler model like Logistic Regression for faster training times or a Decision Tree for its interpretability.</a:t>
            </a:r>
          </a:p>
          <a:p>
            <a:pPr lvl="1"/>
            <a:endParaRPr lang="en-US" sz="1400" dirty="0"/>
          </a:p>
          <a:p>
            <a:pPr marL="457200" lvl="1" indent="0">
              <a:buNone/>
            </a:pPr>
            <a:endParaRPr lang="en-US" sz="14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
        <p:nvSpPr>
          <p:cNvPr id="2" name="Content Placeholder 2">
            <a:extLst>
              <a:ext uri="{FF2B5EF4-FFF2-40B4-BE49-F238E27FC236}">
                <a16:creationId xmlns:a16="http://schemas.microsoft.com/office/drawing/2014/main" id="{4B004E6E-2247-7391-DD95-0C67E7A46DDE}"/>
              </a:ext>
            </a:extLst>
          </p:cNvPr>
          <p:cNvSpPr txBox="1">
            <a:spLocks/>
          </p:cNvSpPr>
          <p:nvPr/>
        </p:nvSpPr>
        <p:spPr>
          <a:xfrm>
            <a:off x="6352897" y="2071534"/>
            <a:ext cx="5105075" cy="54904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US" sz="1800" dirty="0">
                <a:solidFill>
                  <a:schemeClr val="accent3">
                    <a:lumMod val="25000"/>
                  </a:schemeClr>
                </a:solidFill>
                <a:latin typeface="Abadi" panose="020B0604020104020204" pitchFamily="34" charset="0"/>
              </a:rPr>
              <a:t>Interactive analytics demo in screenshots</a:t>
            </a:r>
          </a:p>
        </p:txBody>
      </p:sp>
      <p:pic>
        <p:nvPicPr>
          <p:cNvPr id="3" name="Picture 2" descr="A screenshot of a computer&#10;&#10;AI-generated content may be incorrect.">
            <a:extLst>
              <a:ext uri="{FF2B5EF4-FFF2-40B4-BE49-F238E27FC236}">
                <a16:creationId xmlns:a16="http://schemas.microsoft.com/office/drawing/2014/main" id="{AC2C8861-68C8-0FE6-4A66-911674E923C5}"/>
              </a:ext>
            </a:extLst>
          </p:cNvPr>
          <p:cNvPicPr>
            <a:picLocks noChangeAspect="1"/>
          </p:cNvPicPr>
          <p:nvPr/>
        </p:nvPicPr>
        <p:blipFill>
          <a:blip r:embed="rId4"/>
          <a:stretch>
            <a:fillRect/>
          </a:stretch>
        </p:blipFill>
        <p:spPr>
          <a:xfrm>
            <a:off x="6450185" y="2496763"/>
            <a:ext cx="4529173" cy="3729629"/>
          </a:xfrm>
          <a:prstGeom prst="rect">
            <a:avLst/>
          </a:prstGeom>
        </p:spPr>
      </p:pic>
    </p:spTree>
    <p:extLst>
      <p:ext uri="{BB962C8B-B14F-4D97-AF65-F5344CB8AC3E}">
        <p14:creationId xmlns:p14="http://schemas.microsoft.com/office/powerpoint/2010/main" val="3210089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Slide Background">
            <a:extLst>
              <a:ext uri="{FF2B5EF4-FFF2-40B4-BE49-F238E27FC236}">
                <a16:creationId xmlns:a16="http://schemas.microsoft.com/office/drawing/2014/main" id="{3ECBE1F1-D69B-4AFA-ABD5-8E41720EF6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descr="Person writing on a notepad">
            <a:extLst>
              <a:ext uri="{FF2B5EF4-FFF2-40B4-BE49-F238E27FC236}">
                <a16:creationId xmlns:a16="http://schemas.microsoft.com/office/drawing/2014/main" id="{EF768CC7-30E1-5D0D-3D4D-EACF6317BCEC}"/>
              </a:ext>
            </a:extLst>
          </p:cNvPr>
          <p:cNvPicPr>
            <a:picLocks noChangeAspect="1"/>
          </p:cNvPicPr>
          <p:nvPr/>
        </p:nvPicPr>
        <p:blipFill>
          <a:blip r:embed="rId3"/>
          <a:srcRect l="22433" r="15048"/>
          <a:stretch/>
        </p:blipFill>
        <p:spPr>
          <a:xfrm>
            <a:off x="-1" y="-2"/>
            <a:ext cx="5410198" cy="6858002"/>
          </a:xfrm>
          <a:prstGeom prst="rect">
            <a:avLst/>
          </a:prstGeom>
        </p:spPr>
      </p:pic>
      <p:sp useBgFill="1">
        <p:nvSpPr>
          <p:cNvPr id="27" name="Rectangle 26">
            <a:extLst>
              <a:ext uri="{FF2B5EF4-FFF2-40B4-BE49-F238E27FC236}">
                <a16:creationId xmlns:a16="http://schemas.microsoft.com/office/drawing/2014/main" id="{603A6265-E10C-4B85-9C20-E75FCAF9CC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0197" y="-1"/>
            <a:ext cx="6781802" cy="2286000"/>
          </a:xfrm>
          <a:prstGeom prst="rect">
            <a:avLst/>
          </a:prstGeom>
          <a:ln>
            <a:noFill/>
          </a:ln>
          <a:effectLst>
            <a:outerShdw blurRad="355600" dist="152400" sx="95000" sy="95000" algn="t" rotWithShape="0">
              <a:srgbClr val="000000">
                <a:alpha val="2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6115317" y="405685"/>
            <a:ext cx="5464968" cy="155930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a:solidFill>
                  <a:schemeClr val="tx1"/>
                </a:solidFill>
                <a:latin typeface="+mj-lt"/>
                <a:ea typeface="+mj-ea"/>
                <a:cs typeface="+mj-cs"/>
              </a:rPr>
              <a:t>Outline</a:t>
            </a:r>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6115317" y="2743200"/>
            <a:ext cx="5247340" cy="3496878"/>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buFont typeface="Arial" panose="020B0604020202020204" pitchFamily="34" charset="0"/>
              <a:buChar char="•"/>
            </a:pPr>
            <a:r>
              <a:rPr lang="en-US" sz="2000">
                <a:solidFill>
                  <a:schemeClr val="tx1"/>
                </a:solidFill>
                <a:latin typeface="+mn-lt"/>
              </a:rPr>
              <a:t>Executive Summary</a:t>
            </a:r>
          </a:p>
          <a:p>
            <a:pPr>
              <a:spcBef>
                <a:spcPts val="1400"/>
              </a:spcBef>
              <a:buFont typeface="Arial" panose="020B0604020202020204" pitchFamily="34" charset="0"/>
              <a:buChar char="•"/>
            </a:pPr>
            <a:r>
              <a:rPr lang="en-US" sz="2000">
                <a:solidFill>
                  <a:schemeClr val="tx1"/>
                </a:solidFill>
                <a:latin typeface="+mn-lt"/>
              </a:rPr>
              <a:t>Introduction</a:t>
            </a:r>
          </a:p>
          <a:p>
            <a:pPr>
              <a:spcBef>
                <a:spcPts val="1400"/>
              </a:spcBef>
              <a:buFont typeface="Arial" panose="020B0604020202020204" pitchFamily="34" charset="0"/>
              <a:buChar char="•"/>
            </a:pPr>
            <a:r>
              <a:rPr lang="en-US" sz="2000">
                <a:solidFill>
                  <a:schemeClr val="tx1"/>
                </a:solidFill>
                <a:latin typeface="+mn-lt"/>
              </a:rPr>
              <a:t>Methodology</a:t>
            </a:r>
          </a:p>
          <a:p>
            <a:pPr>
              <a:spcBef>
                <a:spcPts val="1400"/>
              </a:spcBef>
              <a:buFont typeface="Arial" panose="020B0604020202020204" pitchFamily="34" charset="0"/>
              <a:buChar char="•"/>
            </a:pPr>
            <a:r>
              <a:rPr lang="en-US" sz="2000">
                <a:solidFill>
                  <a:schemeClr val="tx1"/>
                </a:solidFill>
                <a:latin typeface="+mn-lt"/>
              </a:rPr>
              <a:t>Results</a:t>
            </a:r>
          </a:p>
          <a:p>
            <a:pPr>
              <a:spcBef>
                <a:spcPts val="1400"/>
              </a:spcBef>
              <a:buFont typeface="Arial" panose="020B0604020202020204" pitchFamily="34" charset="0"/>
              <a:buChar char="•"/>
            </a:pPr>
            <a:r>
              <a:rPr lang="en-US" sz="2000">
                <a:solidFill>
                  <a:schemeClr val="tx1"/>
                </a:solidFill>
                <a:latin typeface="+mn-lt"/>
              </a:rPr>
              <a:t>Conclusion</a:t>
            </a:r>
          </a:p>
          <a:p>
            <a:pPr>
              <a:spcBef>
                <a:spcPts val="1400"/>
              </a:spcBef>
              <a:buFont typeface="Arial" panose="020B0604020202020204" pitchFamily="34" charset="0"/>
              <a:buChar char="•"/>
            </a:pPr>
            <a:r>
              <a:rPr lang="en-US" sz="2000">
                <a:solidFill>
                  <a:schemeClr val="tx1"/>
                </a:solidFill>
                <a:latin typeface="+mn-lt"/>
              </a:rPr>
              <a:t>Appendix</a:t>
            </a:r>
          </a:p>
        </p:txBody>
      </p:sp>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732520" y="6356350"/>
            <a:ext cx="3200400" cy="365125"/>
          </a:xfrm>
        </p:spPr>
        <p:txBody>
          <a:bodyPr vert="horz" lIns="91440" tIns="45720" rIns="91440" bIns="45720" rtlCol="0" anchor="ctr">
            <a:normAutofit/>
          </a:bodyPr>
          <a:lstStyle/>
          <a:p>
            <a:pPr>
              <a:spcAft>
                <a:spcPts val="600"/>
              </a:spcAft>
              <a:defRPr/>
            </a:pPr>
            <a:fld id="{5075537C-CA84-1446-933C-8E9D027F9201}" type="slidenum">
              <a:rPr lang="en-US" sz="1200">
                <a:solidFill>
                  <a:schemeClr val="tx1"/>
                </a:solidFill>
                <a:latin typeface="Calibri" panose="020F0502020204030204"/>
              </a:rPr>
              <a:pPr>
                <a:spcAft>
                  <a:spcPts val="600"/>
                </a:spcAft>
                <a:defRPr/>
              </a:pPr>
              <a:t>2</a:t>
            </a:fld>
            <a:endParaRPr lang="en-US" sz="1200">
              <a:solidFill>
                <a:schemeClr val="tx1"/>
              </a:solidFill>
              <a:latin typeface="Calibri" panose="020F0502020204030204"/>
            </a:endParaRP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3321" name="Group 13320">
            <a:extLst>
              <a:ext uri="{FF2B5EF4-FFF2-40B4-BE49-F238E27FC236}">
                <a16:creationId xmlns:a16="http://schemas.microsoft.com/office/drawing/2014/main" id="{114ED94A-C85D-4CD3-4205-438D21CE6B3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9217" y="-1"/>
            <a:ext cx="5213267" cy="6883030"/>
            <a:chOff x="-19217" y="-1"/>
            <a:chExt cx="5213267" cy="6883030"/>
          </a:xfrm>
        </p:grpSpPr>
        <p:sp>
          <p:nvSpPr>
            <p:cNvPr id="13322" name="Rectangle 13321">
              <a:extLst>
                <a:ext uri="{FF2B5EF4-FFF2-40B4-BE49-F238E27FC236}">
                  <a16:creationId xmlns:a16="http://schemas.microsoft.com/office/drawing/2014/main" id="{E642BDB2-BF67-1D53-1C70-0B41D709E4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06" y="0"/>
              <a:ext cx="5204956" cy="6883029"/>
            </a:xfrm>
            <a:prstGeom prst="rect">
              <a:avLst/>
            </a:prstGeom>
            <a:gradFill>
              <a:gsLst>
                <a:gs pos="7000">
                  <a:schemeClr val="accent2"/>
                </a:gs>
                <a:gs pos="100000">
                  <a:schemeClr val="accent5"/>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23" name="Rectangle 13322">
              <a:extLst>
                <a:ext uri="{FF2B5EF4-FFF2-40B4-BE49-F238E27FC236}">
                  <a16:creationId xmlns:a16="http://schemas.microsoft.com/office/drawing/2014/main" id="{58E0D8CE-5DBF-B664-EB48-C29BF8AB48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19217" y="1731909"/>
              <a:ext cx="5204963" cy="5144400"/>
            </a:xfrm>
            <a:prstGeom prst="rect">
              <a:avLst/>
            </a:prstGeom>
            <a:gradFill flip="none" rotWithShape="1">
              <a:gsLst>
                <a:gs pos="0">
                  <a:schemeClr val="accent5">
                    <a:lumMod val="75000"/>
                  </a:schemeClr>
                </a:gs>
                <a:gs pos="60000">
                  <a:schemeClr val="accent5">
                    <a:lumMod val="60000"/>
                    <a:lumOff val="40000"/>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3324" name="Rectangle 13323">
              <a:extLst>
                <a:ext uri="{FF2B5EF4-FFF2-40B4-BE49-F238E27FC236}">
                  <a16:creationId xmlns:a16="http://schemas.microsoft.com/office/drawing/2014/main" id="{DFD140CE-7DE2-C88F-5EAE-F45EB69E6A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10" y="6723"/>
              <a:ext cx="3834567" cy="6876300"/>
            </a:xfrm>
            <a:prstGeom prst="rect">
              <a:avLst/>
            </a:prstGeom>
            <a:gradFill flip="none" rotWithShape="1">
              <a:gsLst>
                <a:gs pos="3000">
                  <a:schemeClr val="accent2">
                    <a:lumMod val="60000"/>
                    <a:lumOff val="40000"/>
                    <a:alpha val="78000"/>
                  </a:schemeClr>
                </a:gs>
                <a:gs pos="42000">
                  <a:schemeClr val="accent2">
                    <a:alpha val="0"/>
                  </a:schemeClr>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25" name="Rectangle 13324">
              <a:extLst>
                <a:ext uri="{FF2B5EF4-FFF2-40B4-BE49-F238E27FC236}">
                  <a16:creationId xmlns:a16="http://schemas.microsoft.com/office/drawing/2014/main" id="{557E87E3-413F-10EF-63D8-6016E986C9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844601" y="833689"/>
              <a:ext cx="6872341" cy="5204961"/>
            </a:xfrm>
            <a:prstGeom prst="rect">
              <a:avLst/>
            </a:prstGeom>
            <a:gradFill>
              <a:gsLst>
                <a:gs pos="0">
                  <a:schemeClr val="accent5">
                    <a:alpha val="86000"/>
                  </a:schemeClr>
                </a:gs>
                <a:gs pos="57000">
                  <a:schemeClr val="accent2">
                    <a:alpha val="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Title 1">
            <a:extLst>
              <a:ext uri="{FF2B5EF4-FFF2-40B4-BE49-F238E27FC236}">
                <a16:creationId xmlns:a16="http://schemas.microsoft.com/office/drawing/2014/main" id="{54F4FCC5-6E7E-4FF0-BE45-680EEC392C9F}"/>
              </a:ext>
            </a:extLst>
          </p:cNvPr>
          <p:cNvSpPr txBox="1">
            <a:spLocks/>
          </p:cNvSpPr>
          <p:nvPr/>
        </p:nvSpPr>
        <p:spPr>
          <a:xfrm>
            <a:off x="755484" y="739835"/>
            <a:ext cx="3702580" cy="161620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a:solidFill>
                  <a:srgbClr val="FFFFFF"/>
                </a:solidFill>
                <a:latin typeface="+mj-lt"/>
                <a:ea typeface="+mj-ea"/>
                <a:cs typeface="+mj-cs"/>
              </a:rPr>
              <a:t>Flight Number vs. Launch Site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55484" y="2459116"/>
            <a:ext cx="3702579" cy="3524823"/>
          </a:xfrm>
          <a:prstGeom prst="rect">
            <a:avLst/>
          </a:prstGeom>
        </p:spPr>
        <p:txBody>
          <a:bodyPr vert="horz" lIns="91440" tIns="45720" rIns="91440" bIns="45720" rtlCol="0">
            <a:normAutofit/>
          </a:bodyPr>
          <a:lstStyle/>
          <a:p>
            <a:pPr marL="0" indent="0">
              <a:spcBef>
                <a:spcPts val="1400"/>
              </a:spcBef>
              <a:buNone/>
            </a:pPr>
            <a:r>
              <a:rPr lang="en-US" sz="2000" dirty="0">
                <a:solidFill>
                  <a:srgbClr val="FFFFFF"/>
                </a:solidFill>
              </a:rPr>
              <a:t>The scatter plot shows the flight number and the site where the rocket was launched.</a:t>
            </a:r>
          </a:p>
          <a:p>
            <a:pPr marL="0">
              <a:spcBef>
                <a:spcPts val="1400"/>
              </a:spcBef>
            </a:pPr>
            <a:endParaRPr lang="en-US" sz="2000" dirty="0">
              <a:solidFill>
                <a:srgbClr val="FFFFFF"/>
              </a:solidFill>
            </a:endParaRPr>
          </a:p>
        </p:txBody>
      </p:sp>
      <p:pic>
        <p:nvPicPr>
          <p:cNvPr id="13316" name="Picture 4">
            <a:extLst>
              <a:ext uri="{FF2B5EF4-FFF2-40B4-BE49-F238E27FC236}">
                <a16:creationId xmlns:a16="http://schemas.microsoft.com/office/drawing/2014/main" id="{4498BDDA-B520-001A-CF54-AA8FA28463AB}"/>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005304" y="982331"/>
            <a:ext cx="5407002" cy="4893337"/>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20</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38656059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5367" name="Group 15366">
            <a:extLst>
              <a:ext uri="{FF2B5EF4-FFF2-40B4-BE49-F238E27FC236}">
                <a16:creationId xmlns:a16="http://schemas.microsoft.com/office/drawing/2014/main" id="{114ED94A-C85D-4CD3-4205-438D21CE6B3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9217" y="-1"/>
            <a:ext cx="5213267" cy="6883030"/>
            <a:chOff x="-19217" y="-1"/>
            <a:chExt cx="5213267" cy="6883030"/>
          </a:xfrm>
        </p:grpSpPr>
        <p:sp>
          <p:nvSpPr>
            <p:cNvPr id="15368" name="Rectangle 15367">
              <a:extLst>
                <a:ext uri="{FF2B5EF4-FFF2-40B4-BE49-F238E27FC236}">
                  <a16:creationId xmlns:a16="http://schemas.microsoft.com/office/drawing/2014/main" id="{E642BDB2-BF67-1D53-1C70-0B41D709E4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06" y="0"/>
              <a:ext cx="5204956" cy="6883029"/>
            </a:xfrm>
            <a:prstGeom prst="rect">
              <a:avLst/>
            </a:prstGeom>
            <a:gradFill>
              <a:gsLst>
                <a:gs pos="7000">
                  <a:schemeClr val="accent2"/>
                </a:gs>
                <a:gs pos="100000">
                  <a:schemeClr val="accent5"/>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69" name="Rectangle 15368">
              <a:extLst>
                <a:ext uri="{FF2B5EF4-FFF2-40B4-BE49-F238E27FC236}">
                  <a16:creationId xmlns:a16="http://schemas.microsoft.com/office/drawing/2014/main" id="{58E0D8CE-5DBF-B664-EB48-C29BF8AB48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19217" y="1731909"/>
              <a:ext cx="5204963" cy="5144400"/>
            </a:xfrm>
            <a:prstGeom prst="rect">
              <a:avLst/>
            </a:prstGeom>
            <a:gradFill flip="none" rotWithShape="1">
              <a:gsLst>
                <a:gs pos="0">
                  <a:schemeClr val="accent5">
                    <a:lumMod val="75000"/>
                  </a:schemeClr>
                </a:gs>
                <a:gs pos="60000">
                  <a:schemeClr val="accent5">
                    <a:lumMod val="60000"/>
                    <a:lumOff val="40000"/>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5370" name="Rectangle 15369">
              <a:extLst>
                <a:ext uri="{FF2B5EF4-FFF2-40B4-BE49-F238E27FC236}">
                  <a16:creationId xmlns:a16="http://schemas.microsoft.com/office/drawing/2014/main" id="{DFD140CE-7DE2-C88F-5EAE-F45EB69E6A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10" y="6723"/>
              <a:ext cx="3834567" cy="6876300"/>
            </a:xfrm>
            <a:prstGeom prst="rect">
              <a:avLst/>
            </a:prstGeom>
            <a:gradFill flip="none" rotWithShape="1">
              <a:gsLst>
                <a:gs pos="3000">
                  <a:schemeClr val="accent2">
                    <a:lumMod val="60000"/>
                    <a:lumOff val="40000"/>
                    <a:alpha val="78000"/>
                  </a:schemeClr>
                </a:gs>
                <a:gs pos="42000">
                  <a:schemeClr val="accent2">
                    <a:alpha val="0"/>
                  </a:schemeClr>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71" name="Rectangle 15370">
              <a:extLst>
                <a:ext uri="{FF2B5EF4-FFF2-40B4-BE49-F238E27FC236}">
                  <a16:creationId xmlns:a16="http://schemas.microsoft.com/office/drawing/2014/main" id="{557E87E3-413F-10EF-63D8-6016E986C9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844601" y="833689"/>
              <a:ext cx="6872341" cy="5204961"/>
            </a:xfrm>
            <a:prstGeom prst="rect">
              <a:avLst/>
            </a:prstGeom>
            <a:gradFill>
              <a:gsLst>
                <a:gs pos="0">
                  <a:schemeClr val="accent5">
                    <a:alpha val="86000"/>
                  </a:schemeClr>
                </a:gs>
                <a:gs pos="57000">
                  <a:schemeClr val="accent2">
                    <a:alpha val="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Title 1">
            <a:extLst>
              <a:ext uri="{FF2B5EF4-FFF2-40B4-BE49-F238E27FC236}">
                <a16:creationId xmlns:a16="http://schemas.microsoft.com/office/drawing/2014/main" id="{B6CCD949-E788-4375-9B07-478FA5684BC1}"/>
              </a:ext>
            </a:extLst>
          </p:cNvPr>
          <p:cNvSpPr txBox="1">
            <a:spLocks/>
          </p:cNvSpPr>
          <p:nvPr/>
        </p:nvSpPr>
        <p:spPr>
          <a:xfrm>
            <a:off x="755484" y="739835"/>
            <a:ext cx="3702580" cy="161620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a:solidFill>
                  <a:srgbClr val="FFFFFF"/>
                </a:solidFill>
                <a:latin typeface="+mj-lt"/>
                <a:ea typeface="+mj-ea"/>
                <a:cs typeface="+mj-cs"/>
              </a:rPr>
              <a:t>Payload vs. Launch Site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55484" y="2459116"/>
            <a:ext cx="3702579" cy="3524823"/>
          </a:xfrm>
          <a:prstGeom prst="rect">
            <a:avLst/>
          </a:prstGeom>
        </p:spPr>
        <p:txBody>
          <a:bodyPr vert="horz" lIns="91440" tIns="45720" rIns="91440" bIns="45720" rtlCol="0">
            <a:normAutofit/>
          </a:bodyPr>
          <a:lstStyle/>
          <a:p>
            <a:pPr marL="0" indent="0">
              <a:spcBef>
                <a:spcPts val="1400"/>
              </a:spcBef>
              <a:buNone/>
            </a:pPr>
            <a:r>
              <a:rPr lang="en-US" sz="2000" dirty="0">
                <a:solidFill>
                  <a:srgbClr val="FFFFFF"/>
                </a:solidFill>
              </a:rPr>
              <a:t>The scatter plot show the load and the site of the rocket.</a:t>
            </a:r>
          </a:p>
        </p:txBody>
      </p:sp>
      <p:pic>
        <p:nvPicPr>
          <p:cNvPr id="15362" name="Picture 2">
            <a:extLst>
              <a:ext uri="{FF2B5EF4-FFF2-40B4-BE49-F238E27FC236}">
                <a16:creationId xmlns:a16="http://schemas.microsoft.com/office/drawing/2014/main" id="{9B97147A-4E8F-18FB-0D8F-DE9ACBF6951B}"/>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005304" y="982331"/>
            <a:ext cx="5407002" cy="4893337"/>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21</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38697892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6391" name="Group 16390">
            <a:extLst>
              <a:ext uri="{FF2B5EF4-FFF2-40B4-BE49-F238E27FC236}">
                <a16:creationId xmlns:a16="http://schemas.microsoft.com/office/drawing/2014/main" id="{1095953A-7DC0-3F46-6E96-31FBC9B1A09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760503" y="-18309"/>
            <a:ext cx="4438566" cy="6883029"/>
            <a:chOff x="7760503" y="-18309"/>
            <a:chExt cx="4438566" cy="6883029"/>
          </a:xfrm>
        </p:grpSpPr>
        <p:sp>
          <p:nvSpPr>
            <p:cNvPr id="16392" name="Rectangle 16391">
              <a:extLst>
                <a:ext uri="{FF2B5EF4-FFF2-40B4-BE49-F238E27FC236}">
                  <a16:creationId xmlns:a16="http://schemas.microsoft.com/office/drawing/2014/main" id="{707A3D96-0FAB-1097-EDDA-3FEF83BF36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0512" y="-11580"/>
              <a:ext cx="4431490" cy="6876300"/>
            </a:xfrm>
            <a:prstGeom prst="rect">
              <a:avLst/>
            </a:prstGeom>
            <a:gradFill>
              <a:gsLst>
                <a:gs pos="7000">
                  <a:schemeClr val="accent2"/>
                </a:gs>
                <a:gs pos="100000">
                  <a:schemeClr val="accent5"/>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93" name="Rectangle 16392">
              <a:extLst>
                <a:ext uri="{FF2B5EF4-FFF2-40B4-BE49-F238E27FC236}">
                  <a16:creationId xmlns:a16="http://schemas.microsoft.com/office/drawing/2014/main" id="{9EAB96BF-DFB3-4E65-F857-5FB098087B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7760503" y="1713600"/>
              <a:ext cx="4431496" cy="5144400"/>
            </a:xfrm>
            <a:prstGeom prst="rect">
              <a:avLst/>
            </a:prstGeom>
            <a:gradFill flip="none" rotWithShape="1">
              <a:gsLst>
                <a:gs pos="0">
                  <a:schemeClr val="accent5">
                    <a:lumMod val="75000"/>
                  </a:schemeClr>
                </a:gs>
                <a:gs pos="60000">
                  <a:schemeClr val="accent5">
                    <a:lumMod val="60000"/>
                    <a:lumOff val="40000"/>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6394" name="Rectangle 16393">
              <a:extLst>
                <a:ext uri="{FF2B5EF4-FFF2-40B4-BE49-F238E27FC236}">
                  <a16:creationId xmlns:a16="http://schemas.microsoft.com/office/drawing/2014/main" id="{1F350EA2-C795-0DD6-A39B-C920189404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0509" y="-11586"/>
              <a:ext cx="3264743" cy="6876300"/>
            </a:xfrm>
            <a:prstGeom prst="rect">
              <a:avLst/>
            </a:prstGeom>
            <a:gradFill flip="none" rotWithShape="1">
              <a:gsLst>
                <a:gs pos="3000">
                  <a:schemeClr val="accent2">
                    <a:lumMod val="60000"/>
                    <a:lumOff val="40000"/>
                    <a:alpha val="78000"/>
                  </a:schemeClr>
                </a:gs>
                <a:gs pos="42000">
                  <a:schemeClr val="accent2">
                    <a:alpha val="0"/>
                  </a:schemeClr>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95" name="Rectangle 16394">
              <a:extLst>
                <a:ext uri="{FF2B5EF4-FFF2-40B4-BE49-F238E27FC236}">
                  <a16:creationId xmlns:a16="http://schemas.microsoft.com/office/drawing/2014/main" id="{04AC1597-691C-C2BF-535E-B9DBBAA761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6547151" y="1202115"/>
              <a:ext cx="6872341" cy="4431494"/>
            </a:xfrm>
            <a:prstGeom prst="rect">
              <a:avLst/>
            </a:prstGeom>
            <a:gradFill>
              <a:gsLst>
                <a:gs pos="0">
                  <a:schemeClr val="accent5">
                    <a:alpha val="86000"/>
                  </a:schemeClr>
                </a:gs>
                <a:gs pos="57000">
                  <a:schemeClr val="accent2">
                    <a:alpha val="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Title 1">
            <a:extLst>
              <a:ext uri="{FF2B5EF4-FFF2-40B4-BE49-F238E27FC236}">
                <a16:creationId xmlns:a16="http://schemas.microsoft.com/office/drawing/2014/main" id="{D4811A61-F7FB-4B19-9ED1-E0E2554A5BE8}"/>
              </a:ext>
            </a:extLst>
          </p:cNvPr>
          <p:cNvSpPr txBox="1">
            <a:spLocks/>
          </p:cNvSpPr>
          <p:nvPr/>
        </p:nvSpPr>
        <p:spPr>
          <a:xfrm>
            <a:off x="8328214" y="1489363"/>
            <a:ext cx="3310215" cy="2987269"/>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a:solidFill>
                  <a:srgbClr val="FFFFFF"/>
                </a:solidFill>
                <a:latin typeface="+mj-lt"/>
                <a:ea typeface="+mj-ea"/>
                <a:cs typeface="+mj-cs"/>
              </a:rPr>
              <a:t>Success Rate vs. Orbit Type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328214" y="4476633"/>
            <a:ext cx="3310215" cy="1495644"/>
          </a:xfrm>
          <a:prstGeom prst="rect">
            <a:avLst/>
          </a:prstGeom>
        </p:spPr>
        <p:txBody>
          <a:bodyPr vert="horz" lIns="91440" tIns="45720" rIns="91440" bIns="45720" rtlCol="0" anchor="ctr">
            <a:normAutofit/>
          </a:bodyPr>
          <a:lstStyle/>
          <a:p>
            <a:pPr marL="0" indent="0">
              <a:buNone/>
            </a:pPr>
            <a:r>
              <a:rPr lang="en-US" sz="2000" kern="1200">
                <a:solidFill>
                  <a:srgbClr val="FFFFFF"/>
                </a:solidFill>
                <a:latin typeface="+mn-lt"/>
                <a:ea typeface="+mn-ea"/>
                <a:cs typeface="+mn-cs"/>
              </a:rPr>
              <a:t>Bar chart for the success rate of each orbit type</a:t>
            </a:r>
          </a:p>
        </p:txBody>
      </p:sp>
      <p:pic>
        <p:nvPicPr>
          <p:cNvPr id="16386" name="Picture 2" descr="A graph of blue bars&#10;&#10;AI-generated content may be incorrect.">
            <a:extLst>
              <a:ext uri="{FF2B5EF4-FFF2-40B4-BE49-F238E27FC236}">
                <a16:creationId xmlns:a16="http://schemas.microsoft.com/office/drawing/2014/main" id="{B9DE448E-A3E8-96ED-A29C-43EB2AF75D2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29276" y="1049287"/>
            <a:ext cx="6274979" cy="4784672"/>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FFFFFF"/>
                </a:solidFill>
                <a:latin typeface="+mn-lt"/>
              </a:rPr>
              <a:pPr>
                <a:spcAft>
                  <a:spcPts val="600"/>
                </a:spcAft>
              </a:pPr>
              <a:t>22</a:t>
            </a:fld>
            <a:endParaRPr lang="en-US" sz="1200">
              <a:solidFill>
                <a:srgbClr val="FFFFFF"/>
              </a:solidFill>
              <a:latin typeface="+mn-lt"/>
            </a:endParaRPr>
          </a:p>
        </p:txBody>
      </p:sp>
    </p:spTree>
    <p:extLst>
      <p:ext uri="{BB962C8B-B14F-4D97-AF65-F5344CB8AC3E}">
        <p14:creationId xmlns:p14="http://schemas.microsoft.com/office/powerpoint/2010/main" val="800901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7415" name="Group 17414">
            <a:extLst>
              <a:ext uri="{FF2B5EF4-FFF2-40B4-BE49-F238E27FC236}">
                <a16:creationId xmlns:a16="http://schemas.microsoft.com/office/drawing/2014/main" id="{1095953A-7DC0-3F46-6E96-31FBC9B1A09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760503" y="-18309"/>
            <a:ext cx="4438566" cy="6883029"/>
            <a:chOff x="7760503" y="-18309"/>
            <a:chExt cx="4438566" cy="6883029"/>
          </a:xfrm>
        </p:grpSpPr>
        <p:sp>
          <p:nvSpPr>
            <p:cNvPr id="17416" name="Rectangle 17415">
              <a:extLst>
                <a:ext uri="{FF2B5EF4-FFF2-40B4-BE49-F238E27FC236}">
                  <a16:creationId xmlns:a16="http://schemas.microsoft.com/office/drawing/2014/main" id="{707A3D96-0FAB-1097-EDDA-3FEF83BF36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0512" y="-11580"/>
              <a:ext cx="4431490" cy="6876300"/>
            </a:xfrm>
            <a:prstGeom prst="rect">
              <a:avLst/>
            </a:prstGeom>
            <a:gradFill>
              <a:gsLst>
                <a:gs pos="7000">
                  <a:schemeClr val="accent2"/>
                </a:gs>
                <a:gs pos="100000">
                  <a:schemeClr val="accent5"/>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17" name="Rectangle 17416">
              <a:extLst>
                <a:ext uri="{FF2B5EF4-FFF2-40B4-BE49-F238E27FC236}">
                  <a16:creationId xmlns:a16="http://schemas.microsoft.com/office/drawing/2014/main" id="{9EAB96BF-DFB3-4E65-F857-5FB098087B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7760503" y="1713600"/>
              <a:ext cx="4431496" cy="5144400"/>
            </a:xfrm>
            <a:prstGeom prst="rect">
              <a:avLst/>
            </a:prstGeom>
            <a:gradFill flip="none" rotWithShape="1">
              <a:gsLst>
                <a:gs pos="0">
                  <a:schemeClr val="accent5">
                    <a:lumMod val="75000"/>
                  </a:schemeClr>
                </a:gs>
                <a:gs pos="60000">
                  <a:schemeClr val="accent5">
                    <a:lumMod val="60000"/>
                    <a:lumOff val="40000"/>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7418" name="Rectangle 17417">
              <a:extLst>
                <a:ext uri="{FF2B5EF4-FFF2-40B4-BE49-F238E27FC236}">
                  <a16:creationId xmlns:a16="http://schemas.microsoft.com/office/drawing/2014/main" id="{1F350EA2-C795-0DD6-A39B-C920189404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0509" y="-11586"/>
              <a:ext cx="3264743" cy="6876300"/>
            </a:xfrm>
            <a:prstGeom prst="rect">
              <a:avLst/>
            </a:prstGeom>
            <a:gradFill flip="none" rotWithShape="1">
              <a:gsLst>
                <a:gs pos="3000">
                  <a:schemeClr val="accent2">
                    <a:lumMod val="60000"/>
                    <a:lumOff val="40000"/>
                    <a:alpha val="78000"/>
                  </a:schemeClr>
                </a:gs>
                <a:gs pos="42000">
                  <a:schemeClr val="accent2">
                    <a:alpha val="0"/>
                  </a:schemeClr>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19" name="Rectangle 17418">
              <a:extLst>
                <a:ext uri="{FF2B5EF4-FFF2-40B4-BE49-F238E27FC236}">
                  <a16:creationId xmlns:a16="http://schemas.microsoft.com/office/drawing/2014/main" id="{04AC1597-691C-C2BF-535E-B9DBBAA761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6547151" y="1202115"/>
              <a:ext cx="6872341" cy="4431494"/>
            </a:xfrm>
            <a:prstGeom prst="rect">
              <a:avLst/>
            </a:prstGeom>
            <a:gradFill>
              <a:gsLst>
                <a:gs pos="0">
                  <a:schemeClr val="accent5">
                    <a:alpha val="86000"/>
                  </a:schemeClr>
                </a:gs>
                <a:gs pos="57000">
                  <a:schemeClr val="accent2">
                    <a:alpha val="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Title 1">
            <a:extLst>
              <a:ext uri="{FF2B5EF4-FFF2-40B4-BE49-F238E27FC236}">
                <a16:creationId xmlns:a16="http://schemas.microsoft.com/office/drawing/2014/main" id="{021C109C-C017-4D19-928F-AED25AC30125}"/>
              </a:ext>
            </a:extLst>
          </p:cNvPr>
          <p:cNvSpPr txBox="1">
            <a:spLocks/>
          </p:cNvSpPr>
          <p:nvPr/>
        </p:nvSpPr>
        <p:spPr>
          <a:xfrm>
            <a:off x="8328214" y="1489363"/>
            <a:ext cx="3310215" cy="2987269"/>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a:solidFill>
                  <a:srgbClr val="FFFFFF"/>
                </a:solidFill>
                <a:latin typeface="+mj-lt"/>
                <a:ea typeface="+mj-ea"/>
                <a:cs typeface="+mj-cs"/>
              </a:rPr>
              <a:t>Flight Number vs. Orbit Type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328214" y="4476633"/>
            <a:ext cx="3310215" cy="1495644"/>
          </a:xfrm>
          <a:prstGeom prst="rect">
            <a:avLst/>
          </a:prstGeom>
        </p:spPr>
        <p:txBody>
          <a:bodyPr vert="horz" lIns="91440" tIns="45720" rIns="91440" bIns="45720" rtlCol="0" anchor="ctr">
            <a:normAutofit/>
          </a:bodyPr>
          <a:lstStyle/>
          <a:p>
            <a:pPr marL="0" indent="0">
              <a:buNone/>
            </a:pPr>
            <a:r>
              <a:rPr lang="en-US" sz="2000" kern="1200">
                <a:solidFill>
                  <a:srgbClr val="FFFFFF"/>
                </a:solidFill>
                <a:latin typeface="+mn-lt"/>
                <a:ea typeface="+mn-ea"/>
                <a:cs typeface="+mn-cs"/>
              </a:rPr>
              <a:t>Scatter point of Flight number vs. Orbit type</a:t>
            </a:r>
          </a:p>
        </p:txBody>
      </p:sp>
      <p:pic>
        <p:nvPicPr>
          <p:cNvPr id="17410" name="Picture 2">
            <a:extLst>
              <a:ext uri="{FF2B5EF4-FFF2-40B4-BE49-F238E27FC236}">
                <a16:creationId xmlns:a16="http://schemas.microsoft.com/office/drawing/2014/main" id="{38AA8ACC-0862-880F-E2C8-B4DE333B9C34}"/>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86067" y="684399"/>
            <a:ext cx="6161396" cy="5514449"/>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FFFFFF"/>
                </a:solidFill>
                <a:latin typeface="+mn-lt"/>
              </a:rPr>
              <a:pPr>
                <a:spcAft>
                  <a:spcPts val="600"/>
                </a:spcAft>
              </a:pPr>
              <a:t>23</a:t>
            </a:fld>
            <a:endParaRPr lang="en-US" sz="1200">
              <a:solidFill>
                <a:srgbClr val="FFFFFF"/>
              </a:solidFill>
              <a:latin typeface="+mn-lt"/>
            </a:endParaRPr>
          </a:p>
        </p:txBody>
      </p:sp>
    </p:spTree>
    <p:extLst>
      <p:ext uri="{BB962C8B-B14F-4D97-AF65-F5344CB8AC3E}">
        <p14:creationId xmlns:p14="http://schemas.microsoft.com/office/powerpoint/2010/main" val="11067275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8439" name="Group 18438">
            <a:extLst>
              <a:ext uri="{FF2B5EF4-FFF2-40B4-BE49-F238E27FC236}">
                <a16:creationId xmlns:a16="http://schemas.microsoft.com/office/drawing/2014/main" id="{1095953A-7DC0-3F46-6E96-31FBC9B1A09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760503" y="-18309"/>
            <a:ext cx="4438566" cy="6883029"/>
            <a:chOff x="7760503" y="-18309"/>
            <a:chExt cx="4438566" cy="6883029"/>
          </a:xfrm>
        </p:grpSpPr>
        <p:sp>
          <p:nvSpPr>
            <p:cNvPr id="18440" name="Rectangle 18439">
              <a:extLst>
                <a:ext uri="{FF2B5EF4-FFF2-40B4-BE49-F238E27FC236}">
                  <a16:creationId xmlns:a16="http://schemas.microsoft.com/office/drawing/2014/main" id="{707A3D96-0FAB-1097-EDDA-3FEF83BF36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0512" y="-11580"/>
              <a:ext cx="4431490" cy="6876300"/>
            </a:xfrm>
            <a:prstGeom prst="rect">
              <a:avLst/>
            </a:prstGeom>
            <a:gradFill>
              <a:gsLst>
                <a:gs pos="7000">
                  <a:schemeClr val="accent2"/>
                </a:gs>
                <a:gs pos="100000">
                  <a:schemeClr val="accent5"/>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41" name="Rectangle 18440">
              <a:extLst>
                <a:ext uri="{FF2B5EF4-FFF2-40B4-BE49-F238E27FC236}">
                  <a16:creationId xmlns:a16="http://schemas.microsoft.com/office/drawing/2014/main" id="{9EAB96BF-DFB3-4E65-F857-5FB098087B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7760503" y="1713600"/>
              <a:ext cx="4431496" cy="5144400"/>
            </a:xfrm>
            <a:prstGeom prst="rect">
              <a:avLst/>
            </a:prstGeom>
            <a:gradFill flip="none" rotWithShape="1">
              <a:gsLst>
                <a:gs pos="0">
                  <a:schemeClr val="accent5">
                    <a:lumMod val="75000"/>
                  </a:schemeClr>
                </a:gs>
                <a:gs pos="60000">
                  <a:schemeClr val="accent5">
                    <a:lumMod val="60000"/>
                    <a:lumOff val="40000"/>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8442" name="Rectangle 18441">
              <a:extLst>
                <a:ext uri="{FF2B5EF4-FFF2-40B4-BE49-F238E27FC236}">
                  <a16:creationId xmlns:a16="http://schemas.microsoft.com/office/drawing/2014/main" id="{1F350EA2-C795-0DD6-A39B-C920189404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0509" y="-11586"/>
              <a:ext cx="3264743" cy="6876300"/>
            </a:xfrm>
            <a:prstGeom prst="rect">
              <a:avLst/>
            </a:prstGeom>
            <a:gradFill flip="none" rotWithShape="1">
              <a:gsLst>
                <a:gs pos="3000">
                  <a:schemeClr val="accent2">
                    <a:lumMod val="60000"/>
                    <a:lumOff val="40000"/>
                    <a:alpha val="78000"/>
                  </a:schemeClr>
                </a:gs>
                <a:gs pos="42000">
                  <a:schemeClr val="accent2">
                    <a:alpha val="0"/>
                  </a:schemeClr>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43" name="Rectangle 18442">
              <a:extLst>
                <a:ext uri="{FF2B5EF4-FFF2-40B4-BE49-F238E27FC236}">
                  <a16:creationId xmlns:a16="http://schemas.microsoft.com/office/drawing/2014/main" id="{04AC1597-691C-C2BF-535E-B9DBBAA761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6547151" y="1202115"/>
              <a:ext cx="6872341" cy="4431494"/>
            </a:xfrm>
            <a:prstGeom prst="rect">
              <a:avLst/>
            </a:prstGeom>
            <a:gradFill>
              <a:gsLst>
                <a:gs pos="0">
                  <a:schemeClr val="accent5">
                    <a:alpha val="86000"/>
                  </a:schemeClr>
                </a:gs>
                <a:gs pos="57000">
                  <a:schemeClr val="accent2">
                    <a:alpha val="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Title 1">
            <a:extLst>
              <a:ext uri="{FF2B5EF4-FFF2-40B4-BE49-F238E27FC236}">
                <a16:creationId xmlns:a16="http://schemas.microsoft.com/office/drawing/2014/main" id="{AFE7D9E4-306D-49E3-9AC4-15D566FC72AD}"/>
              </a:ext>
            </a:extLst>
          </p:cNvPr>
          <p:cNvSpPr txBox="1">
            <a:spLocks/>
          </p:cNvSpPr>
          <p:nvPr/>
        </p:nvSpPr>
        <p:spPr>
          <a:xfrm>
            <a:off x="8328214" y="1489363"/>
            <a:ext cx="3310215" cy="2987269"/>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a:solidFill>
                  <a:srgbClr val="FFFFFF"/>
                </a:solidFill>
                <a:latin typeface="+mj-lt"/>
                <a:ea typeface="+mj-ea"/>
                <a:cs typeface="+mj-cs"/>
              </a:rPr>
              <a:t>Payload vs. Orbit Type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328214" y="4476633"/>
            <a:ext cx="3310215" cy="1495644"/>
          </a:xfrm>
          <a:prstGeom prst="rect">
            <a:avLst/>
          </a:prstGeom>
        </p:spPr>
        <p:txBody>
          <a:bodyPr vert="horz" lIns="91440" tIns="45720" rIns="91440" bIns="45720" rtlCol="0" anchor="ctr">
            <a:normAutofit/>
          </a:bodyPr>
          <a:lstStyle/>
          <a:p>
            <a:pPr marL="0" indent="0">
              <a:buNone/>
            </a:pPr>
            <a:r>
              <a:rPr lang="en-US" sz="2000" kern="1200">
                <a:solidFill>
                  <a:srgbClr val="FFFFFF"/>
                </a:solidFill>
                <a:latin typeface="+mn-lt"/>
                <a:ea typeface="+mn-ea"/>
                <a:cs typeface="+mn-cs"/>
              </a:rPr>
              <a:t>Scatter point of payload vs. orbit type</a:t>
            </a:r>
          </a:p>
        </p:txBody>
      </p:sp>
      <p:pic>
        <p:nvPicPr>
          <p:cNvPr id="18434" name="Picture 2">
            <a:extLst>
              <a:ext uri="{FF2B5EF4-FFF2-40B4-BE49-F238E27FC236}">
                <a16:creationId xmlns:a16="http://schemas.microsoft.com/office/drawing/2014/main" id="{ABA494DF-4F3D-2DF6-B557-8979FDB71916}"/>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86067" y="684399"/>
            <a:ext cx="6161396" cy="5514449"/>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FFFFFF"/>
                </a:solidFill>
                <a:latin typeface="+mn-lt"/>
              </a:rPr>
              <a:pPr>
                <a:spcAft>
                  <a:spcPts val="600"/>
                </a:spcAft>
              </a:pPr>
              <a:t>24</a:t>
            </a:fld>
            <a:endParaRPr lang="en-US" sz="1200">
              <a:solidFill>
                <a:srgbClr val="FFFFFF"/>
              </a:solidFill>
              <a:latin typeface="+mn-lt"/>
            </a:endParaRPr>
          </a:p>
        </p:txBody>
      </p:sp>
    </p:spTree>
    <p:extLst>
      <p:ext uri="{BB962C8B-B14F-4D97-AF65-F5344CB8AC3E}">
        <p14:creationId xmlns:p14="http://schemas.microsoft.com/office/powerpoint/2010/main" val="31453405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9469" name="Group 19468">
            <a:extLst>
              <a:ext uri="{FF2B5EF4-FFF2-40B4-BE49-F238E27FC236}">
                <a16:creationId xmlns:a16="http://schemas.microsoft.com/office/drawing/2014/main" id="{114ED94A-C85D-4CD3-4205-438D21CE6B3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9217" y="-1"/>
            <a:ext cx="5213267" cy="6883030"/>
            <a:chOff x="-19217" y="-1"/>
            <a:chExt cx="5213267" cy="6883030"/>
          </a:xfrm>
        </p:grpSpPr>
        <p:sp>
          <p:nvSpPr>
            <p:cNvPr id="19464" name="Rectangle 19463">
              <a:extLst>
                <a:ext uri="{FF2B5EF4-FFF2-40B4-BE49-F238E27FC236}">
                  <a16:creationId xmlns:a16="http://schemas.microsoft.com/office/drawing/2014/main" id="{E642BDB2-BF67-1D53-1C70-0B41D709E4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06" y="0"/>
              <a:ext cx="5204956" cy="6883029"/>
            </a:xfrm>
            <a:prstGeom prst="rect">
              <a:avLst/>
            </a:prstGeom>
            <a:gradFill>
              <a:gsLst>
                <a:gs pos="7000">
                  <a:schemeClr val="accent2"/>
                </a:gs>
                <a:gs pos="100000">
                  <a:schemeClr val="accent5"/>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70" name="Rectangle 19469">
              <a:extLst>
                <a:ext uri="{FF2B5EF4-FFF2-40B4-BE49-F238E27FC236}">
                  <a16:creationId xmlns:a16="http://schemas.microsoft.com/office/drawing/2014/main" id="{58E0D8CE-5DBF-B664-EB48-C29BF8AB48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19217" y="1731909"/>
              <a:ext cx="5204963" cy="5144400"/>
            </a:xfrm>
            <a:prstGeom prst="rect">
              <a:avLst/>
            </a:prstGeom>
            <a:gradFill flip="none" rotWithShape="1">
              <a:gsLst>
                <a:gs pos="0">
                  <a:schemeClr val="accent5">
                    <a:lumMod val="75000"/>
                  </a:schemeClr>
                </a:gs>
                <a:gs pos="60000">
                  <a:schemeClr val="accent5">
                    <a:lumMod val="60000"/>
                    <a:lumOff val="40000"/>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9466" name="Rectangle 19465">
              <a:extLst>
                <a:ext uri="{FF2B5EF4-FFF2-40B4-BE49-F238E27FC236}">
                  <a16:creationId xmlns:a16="http://schemas.microsoft.com/office/drawing/2014/main" id="{DFD140CE-7DE2-C88F-5EAE-F45EB69E6A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10" y="6723"/>
              <a:ext cx="3834567" cy="6876300"/>
            </a:xfrm>
            <a:prstGeom prst="rect">
              <a:avLst/>
            </a:prstGeom>
            <a:gradFill flip="none" rotWithShape="1">
              <a:gsLst>
                <a:gs pos="3000">
                  <a:schemeClr val="accent2">
                    <a:lumMod val="60000"/>
                    <a:lumOff val="40000"/>
                    <a:alpha val="78000"/>
                  </a:schemeClr>
                </a:gs>
                <a:gs pos="42000">
                  <a:schemeClr val="accent2">
                    <a:alpha val="0"/>
                  </a:schemeClr>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71" name="Rectangle 19470">
              <a:extLst>
                <a:ext uri="{FF2B5EF4-FFF2-40B4-BE49-F238E27FC236}">
                  <a16:creationId xmlns:a16="http://schemas.microsoft.com/office/drawing/2014/main" id="{557E87E3-413F-10EF-63D8-6016E986C9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844601" y="833689"/>
              <a:ext cx="6872341" cy="5204961"/>
            </a:xfrm>
            <a:prstGeom prst="rect">
              <a:avLst/>
            </a:prstGeom>
            <a:gradFill>
              <a:gsLst>
                <a:gs pos="0">
                  <a:schemeClr val="accent5">
                    <a:alpha val="86000"/>
                  </a:schemeClr>
                </a:gs>
                <a:gs pos="57000">
                  <a:schemeClr val="accent2">
                    <a:alpha val="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Title 1">
            <a:extLst>
              <a:ext uri="{FF2B5EF4-FFF2-40B4-BE49-F238E27FC236}">
                <a16:creationId xmlns:a16="http://schemas.microsoft.com/office/drawing/2014/main" id="{6D35FD2D-1BD2-45D7-B015-1A96C241520B}"/>
              </a:ext>
            </a:extLst>
          </p:cNvPr>
          <p:cNvSpPr txBox="1">
            <a:spLocks/>
          </p:cNvSpPr>
          <p:nvPr/>
        </p:nvSpPr>
        <p:spPr>
          <a:xfrm>
            <a:off x="755484" y="739835"/>
            <a:ext cx="3702580" cy="161620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a:solidFill>
                  <a:srgbClr val="FFFFFF"/>
                </a:solidFill>
                <a:latin typeface="+mj-lt"/>
                <a:ea typeface="+mj-ea"/>
                <a:cs typeface="+mj-cs"/>
              </a:rPr>
              <a:t>Launch Success Yearly Trend</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55484" y="2459116"/>
            <a:ext cx="3702579" cy="3524823"/>
          </a:xfrm>
          <a:prstGeom prst="rect">
            <a:avLst/>
          </a:prstGeom>
        </p:spPr>
        <p:txBody>
          <a:bodyPr vert="horz" lIns="91440" tIns="45720" rIns="91440" bIns="45720" rtlCol="0">
            <a:normAutofit/>
          </a:bodyPr>
          <a:lstStyle/>
          <a:p>
            <a:pPr marL="0">
              <a:spcBef>
                <a:spcPts val="1400"/>
              </a:spcBef>
            </a:pPr>
            <a:r>
              <a:rPr lang="en-US" sz="2000" dirty="0">
                <a:solidFill>
                  <a:srgbClr val="FFFFFF"/>
                </a:solidFill>
              </a:rPr>
              <a:t>Line chart of yearly average success rate</a:t>
            </a:r>
          </a:p>
          <a:p>
            <a:pPr marL="0">
              <a:spcBef>
                <a:spcPts val="1400"/>
              </a:spcBef>
            </a:pPr>
            <a:endParaRPr lang="en-US" sz="2000" dirty="0">
              <a:solidFill>
                <a:srgbClr val="FFFFFF"/>
              </a:solidFill>
            </a:endParaRPr>
          </a:p>
        </p:txBody>
      </p:sp>
      <p:pic>
        <p:nvPicPr>
          <p:cNvPr id="19458" name="Picture 2">
            <a:extLst>
              <a:ext uri="{FF2B5EF4-FFF2-40B4-BE49-F238E27FC236}">
                <a16:creationId xmlns:a16="http://schemas.microsoft.com/office/drawing/2014/main" id="{A5EF12FB-DCD4-1A2F-F247-7E87791DCDC7}"/>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005304" y="1367579"/>
            <a:ext cx="5407002" cy="4122840"/>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25</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7065944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16F48AD3-C8B3-4F74-B546-F12937F7DD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848600" y="1122363"/>
            <a:ext cx="4023360" cy="320413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800" kern="1200">
                <a:solidFill>
                  <a:schemeClr val="tx1"/>
                </a:solidFill>
                <a:latin typeface="+mj-lt"/>
                <a:ea typeface="+mj-ea"/>
                <a:cs typeface="+mj-cs"/>
              </a:rPr>
              <a:t>All Launch Site Names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848600" y="4872922"/>
            <a:ext cx="4023360" cy="1208141"/>
          </a:xfrm>
          <a:prstGeom prst="rect">
            <a:avLst/>
          </a:prstGeom>
        </p:spPr>
        <p:txBody>
          <a:bodyPr vert="horz" lIns="91440" tIns="45720" rIns="91440" bIns="45720" rtlCol="0">
            <a:normAutofit/>
          </a:bodyPr>
          <a:lstStyle/>
          <a:p>
            <a:pPr marL="0" indent="0">
              <a:buNone/>
            </a:pPr>
            <a:r>
              <a:rPr lang="en-US" sz="2000" kern="1200">
                <a:solidFill>
                  <a:schemeClr val="tx1"/>
                </a:solidFill>
                <a:latin typeface="+mn-lt"/>
                <a:ea typeface="+mn-ea"/>
                <a:cs typeface="+mn-cs"/>
              </a:rPr>
              <a:t>Unique launch sites</a:t>
            </a:r>
          </a:p>
        </p:txBody>
      </p:sp>
      <p:sp>
        <p:nvSpPr>
          <p:cNvPr id="14" name="Rectangle 13">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130540"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6" name="Rectangle 15">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51648"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11150138" y="6356350"/>
            <a:ext cx="721822"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26</a:t>
            </a:fld>
            <a:endParaRPr lang="en-US" sz="1200">
              <a:solidFill>
                <a:schemeClr val="tx1">
                  <a:lumMod val="50000"/>
                  <a:lumOff val="50000"/>
                </a:schemeClr>
              </a:solidFill>
              <a:latin typeface="+mn-lt"/>
            </a:endParaRPr>
          </a:p>
        </p:txBody>
      </p:sp>
      <p:sp>
        <p:nvSpPr>
          <p:cNvPr id="2" name="Content Placeholder 4">
            <a:extLst>
              <a:ext uri="{FF2B5EF4-FFF2-40B4-BE49-F238E27FC236}">
                <a16:creationId xmlns:a16="http://schemas.microsoft.com/office/drawing/2014/main" id="{23DA93A6-B034-DC3F-6EC7-56FF1FE7BEC3}"/>
              </a:ext>
            </a:extLst>
          </p:cNvPr>
          <p:cNvSpPr txBox="1">
            <a:spLocks/>
          </p:cNvSpPr>
          <p:nvPr/>
        </p:nvSpPr>
        <p:spPr>
          <a:xfrm>
            <a:off x="1017412" y="3129932"/>
            <a:ext cx="9745589"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graphicFrame>
        <p:nvGraphicFramePr>
          <p:cNvPr id="7" name="Table 6">
            <a:extLst>
              <a:ext uri="{FF2B5EF4-FFF2-40B4-BE49-F238E27FC236}">
                <a16:creationId xmlns:a16="http://schemas.microsoft.com/office/drawing/2014/main" id="{5F5DBC6A-2486-C5E0-995C-A8C30026D406}"/>
              </a:ext>
            </a:extLst>
          </p:cNvPr>
          <p:cNvGraphicFramePr>
            <a:graphicFrameLocks noGrp="1"/>
          </p:cNvGraphicFramePr>
          <p:nvPr>
            <p:extLst>
              <p:ext uri="{D42A27DB-BD31-4B8C-83A1-F6EECF244321}">
                <p14:modId xmlns:p14="http://schemas.microsoft.com/office/powerpoint/2010/main" val="95189042"/>
              </p:ext>
            </p:extLst>
          </p:nvPr>
        </p:nvGraphicFramePr>
        <p:xfrm>
          <a:off x="2157676" y="1718316"/>
          <a:ext cx="3372259" cy="3268980"/>
        </p:xfrm>
        <a:graphic>
          <a:graphicData uri="http://schemas.openxmlformats.org/drawingml/2006/table">
            <a:tbl>
              <a:tblPr>
                <a:tableStyleId>{616DA210-FB5B-4158-B5E0-FEB733F419BA}</a:tableStyleId>
              </a:tblPr>
              <a:tblGrid>
                <a:gridCol w="3372259">
                  <a:extLst>
                    <a:ext uri="{9D8B030D-6E8A-4147-A177-3AD203B41FA5}">
                      <a16:colId xmlns:a16="http://schemas.microsoft.com/office/drawing/2014/main" val="1948830484"/>
                    </a:ext>
                  </a:extLst>
                </a:gridCol>
              </a:tblGrid>
              <a:tr h="653796">
                <a:tc>
                  <a:txBody>
                    <a:bodyPr/>
                    <a:lstStyle/>
                    <a:p>
                      <a:pPr algn="l" fontAlgn="ctr"/>
                      <a:r>
                        <a:rPr lang="en-US" sz="3300" b="1">
                          <a:effectLst/>
                        </a:rPr>
                        <a:t>Launch_Site</a:t>
                      </a:r>
                    </a:p>
                  </a:txBody>
                  <a:tcPr marL="107769" marR="107769" marT="53884" marB="53884" anchor="ctr"/>
                </a:tc>
                <a:extLst>
                  <a:ext uri="{0D108BD9-81ED-4DB2-BD59-A6C34878D82A}">
                    <a16:rowId xmlns:a16="http://schemas.microsoft.com/office/drawing/2014/main" val="3427057767"/>
                  </a:ext>
                </a:extLst>
              </a:tr>
              <a:tr h="653796">
                <a:tc>
                  <a:txBody>
                    <a:bodyPr/>
                    <a:lstStyle/>
                    <a:p>
                      <a:pPr algn="l" fontAlgn="ctr"/>
                      <a:r>
                        <a:rPr lang="en-US" sz="3300">
                          <a:effectLst/>
                        </a:rPr>
                        <a:t>CCAFS LC-40</a:t>
                      </a:r>
                    </a:p>
                  </a:txBody>
                  <a:tcPr marL="107769" marR="107769" marT="53884" marB="53884" anchor="ctr"/>
                </a:tc>
                <a:extLst>
                  <a:ext uri="{0D108BD9-81ED-4DB2-BD59-A6C34878D82A}">
                    <a16:rowId xmlns:a16="http://schemas.microsoft.com/office/drawing/2014/main" val="4268841457"/>
                  </a:ext>
                </a:extLst>
              </a:tr>
              <a:tr h="653796">
                <a:tc>
                  <a:txBody>
                    <a:bodyPr/>
                    <a:lstStyle/>
                    <a:p>
                      <a:pPr algn="l" fontAlgn="ctr"/>
                      <a:r>
                        <a:rPr lang="en-US" sz="3300">
                          <a:effectLst/>
                        </a:rPr>
                        <a:t>VAFB SLC-4E</a:t>
                      </a:r>
                    </a:p>
                  </a:txBody>
                  <a:tcPr marL="107769" marR="107769" marT="53884" marB="53884" anchor="ctr"/>
                </a:tc>
                <a:extLst>
                  <a:ext uri="{0D108BD9-81ED-4DB2-BD59-A6C34878D82A}">
                    <a16:rowId xmlns:a16="http://schemas.microsoft.com/office/drawing/2014/main" val="1993307980"/>
                  </a:ext>
                </a:extLst>
              </a:tr>
              <a:tr h="653796">
                <a:tc>
                  <a:txBody>
                    <a:bodyPr/>
                    <a:lstStyle/>
                    <a:p>
                      <a:pPr algn="l" fontAlgn="ctr"/>
                      <a:r>
                        <a:rPr lang="en-US" sz="3300">
                          <a:effectLst/>
                        </a:rPr>
                        <a:t>KSC LC-39A</a:t>
                      </a:r>
                    </a:p>
                  </a:txBody>
                  <a:tcPr marL="107769" marR="107769" marT="53884" marB="53884" anchor="ctr"/>
                </a:tc>
                <a:extLst>
                  <a:ext uri="{0D108BD9-81ED-4DB2-BD59-A6C34878D82A}">
                    <a16:rowId xmlns:a16="http://schemas.microsoft.com/office/drawing/2014/main" val="3889579131"/>
                  </a:ext>
                </a:extLst>
              </a:tr>
              <a:tr h="653796">
                <a:tc>
                  <a:txBody>
                    <a:bodyPr/>
                    <a:lstStyle/>
                    <a:p>
                      <a:pPr algn="l" fontAlgn="ctr"/>
                      <a:r>
                        <a:rPr lang="en-US" sz="3300">
                          <a:effectLst/>
                        </a:rPr>
                        <a:t>CCAFS SLC-40</a:t>
                      </a:r>
                    </a:p>
                  </a:txBody>
                  <a:tcPr marL="107769" marR="107769" marT="53884" marB="53884" anchor="ctr"/>
                </a:tc>
                <a:extLst>
                  <a:ext uri="{0D108BD9-81ED-4DB2-BD59-A6C34878D82A}">
                    <a16:rowId xmlns:a16="http://schemas.microsoft.com/office/drawing/2014/main" val="2484140850"/>
                  </a:ext>
                </a:extLst>
              </a:tr>
            </a:tbl>
          </a:graphicData>
        </a:graphic>
      </p:graphicFrame>
    </p:spTree>
    <p:extLst>
      <p:ext uri="{BB962C8B-B14F-4D97-AF65-F5344CB8AC3E}">
        <p14:creationId xmlns:p14="http://schemas.microsoft.com/office/powerpoint/2010/main" val="27278509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9A1F4656-FFDA-4BA3-8516-90E58C01A5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CB018903-3549-4A3B-A9DF-B26757CAA9C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3" name="Rectangle 12">
              <a:extLst>
                <a:ext uri="{FF2B5EF4-FFF2-40B4-BE49-F238E27FC236}">
                  <a16:creationId xmlns:a16="http://schemas.microsoft.com/office/drawing/2014/main" id="{9E5D3F77-D07F-4F7D-97A2-E366830206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DC6F5A2D-56A0-4ED7-A3E2-3CF67608FC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4">
                <a:lumMod val="75000"/>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Title 1">
            <a:extLst>
              <a:ext uri="{FF2B5EF4-FFF2-40B4-BE49-F238E27FC236}">
                <a16:creationId xmlns:a16="http://schemas.microsoft.com/office/drawing/2014/main" id="{557C8CBA-1A0E-4CDF-A451-7AAA44D39839}"/>
              </a:ext>
            </a:extLst>
          </p:cNvPr>
          <p:cNvSpPr txBox="1">
            <a:spLocks/>
          </p:cNvSpPr>
          <p:nvPr/>
        </p:nvSpPr>
        <p:spPr>
          <a:xfrm>
            <a:off x="549277" y="458033"/>
            <a:ext cx="5257798" cy="726224"/>
          </a:xfrm>
          <a:prstGeom prst="rect">
            <a:avLst/>
          </a:prstGeom>
        </p:spPr>
        <p:txBody>
          <a:bodyPr vert="horz" wrap="square"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200" kern="1200">
                <a:solidFill>
                  <a:schemeClr val="tx1"/>
                </a:solidFill>
                <a:latin typeface="+mj-lt"/>
                <a:ea typeface="+mj-ea"/>
                <a:cs typeface="+mj-cs"/>
              </a:rPr>
              <a:t>Launch Site Names Begin with 'CCA'</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rot="5400000">
            <a:off x="9033635" y="3148837"/>
            <a:ext cx="5768976" cy="550800"/>
          </a:xfrm>
        </p:spPr>
        <p:txBody>
          <a:bodyPr vert="horz" lIns="91440" tIns="45720" rIns="91440" bIns="45720" rtlCol="0" anchor="ctr">
            <a:normAutofit/>
          </a:bodyPr>
          <a:lstStyle/>
          <a:p>
            <a:pPr algn="ctr">
              <a:spcAft>
                <a:spcPts val="600"/>
              </a:spcAft>
            </a:pPr>
            <a:fld id="{5075537C-CA84-1446-933C-8E9D027F9201}" type="slidenum">
              <a:rPr lang="en-US" sz="1000">
                <a:solidFill>
                  <a:schemeClr val="tx1">
                    <a:tint val="75000"/>
                  </a:schemeClr>
                </a:solidFill>
                <a:latin typeface="+mn-lt"/>
              </a:rPr>
              <a:pPr algn="ctr">
                <a:spcAft>
                  <a:spcPts val="600"/>
                </a:spcAft>
              </a:pPr>
              <a:t>27</a:t>
            </a:fld>
            <a:endParaRPr lang="en-US" sz="1000">
              <a:solidFill>
                <a:schemeClr val="tx1">
                  <a:tint val="75000"/>
                </a:schemeClr>
              </a:solidFill>
              <a:latin typeface="+mn-lt"/>
            </a:endParaRPr>
          </a:p>
        </p:txBody>
      </p:sp>
      <p:graphicFrame>
        <p:nvGraphicFramePr>
          <p:cNvPr id="2" name="Table 1">
            <a:extLst>
              <a:ext uri="{FF2B5EF4-FFF2-40B4-BE49-F238E27FC236}">
                <a16:creationId xmlns:a16="http://schemas.microsoft.com/office/drawing/2014/main" id="{EA877659-BBCF-78AA-861B-35D22D258078}"/>
              </a:ext>
            </a:extLst>
          </p:cNvPr>
          <p:cNvGraphicFramePr>
            <a:graphicFrameLocks noGrp="1"/>
          </p:cNvGraphicFramePr>
          <p:nvPr>
            <p:extLst>
              <p:ext uri="{D42A27DB-BD31-4B8C-83A1-F6EECF244321}">
                <p14:modId xmlns:p14="http://schemas.microsoft.com/office/powerpoint/2010/main" val="2327276706"/>
              </p:ext>
            </p:extLst>
          </p:nvPr>
        </p:nvGraphicFramePr>
        <p:xfrm>
          <a:off x="572693" y="1557339"/>
          <a:ext cx="11046620" cy="4751388"/>
        </p:xfrm>
        <a:graphic>
          <a:graphicData uri="http://schemas.openxmlformats.org/drawingml/2006/table">
            <a:tbl>
              <a:tblPr firstRow="1" bandRow="1">
                <a:solidFill>
                  <a:srgbClr val="F2F2F2">
                    <a:alpha val="30196"/>
                  </a:srgbClr>
                </a:solidFill>
                <a:tableStyleId>{616DA210-FB5B-4158-B5E0-FEB733F419BA}</a:tableStyleId>
              </a:tblPr>
              <a:tblGrid>
                <a:gridCol w="836674">
                  <a:extLst>
                    <a:ext uri="{9D8B030D-6E8A-4147-A177-3AD203B41FA5}">
                      <a16:colId xmlns:a16="http://schemas.microsoft.com/office/drawing/2014/main" val="2104418445"/>
                    </a:ext>
                  </a:extLst>
                </a:gridCol>
                <a:gridCol w="921172">
                  <a:extLst>
                    <a:ext uri="{9D8B030D-6E8A-4147-A177-3AD203B41FA5}">
                      <a16:colId xmlns:a16="http://schemas.microsoft.com/office/drawing/2014/main" val="249548590"/>
                    </a:ext>
                  </a:extLst>
                </a:gridCol>
                <a:gridCol w="1252606">
                  <a:extLst>
                    <a:ext uri="{9D8B030D-6E8A-4147-A177-3AD203B41FA5}">
                      <a16:colId xmlns:a16="http://schemas.microsoft.com/office/drawing/2014/main" val="773076658"/>
                    </a:ext>
                  </a:extLst>
                </a:gridCol>
                <a:gridCol w="984768">
                  <a:extLst>
                    <a:ext uri="{9D8B030D-6E8A-4147-A177-3AD203B41FA5}">
                      <a16:colId xmlns:a16="http://schemas.microsoft.com/office/drawing/2014/main" val="1899708812"/>
                    </a:ext>
                  </a:extLst>
                </a:gridCol>
                <a:gridCol w="1025616">
                  <a:extLst>
                    <a:ext uri="{9D8B030D-6E8A-4147-A177-3AD203B41FA5}">
                      <a16:colId xmlns:a16="http://schemas.microsoft.com/office/drawing/2014/main" val="420464326"/>
                    </a:ext>
                  </a:extLst>
                </a:gridCol>
                <a:gridCol w="1624619">
                  <a:extLst>
                    <a:ext uri="{9D8B030D-6E8A-4147-A177-3AD203B41FA5}">
                      <a16:colId xmlns:a16="http://schemas.microsoft.com/office/drawing/2014/main" val="148348217"/>
                    </a:ext>
                  </a:extLst>
                </a:gridCol>
                <a:gridCol w="836674">
                  <a:extLst>
                    <a:ext uri="{9D8B030D-6E8A-4147-A177-3AD203B41FA5}">
                      <a16:colId xmlns:a16="http://schemas.microsoft.com/office/drawing/2014/main" val="2362439891"/>
                    </a:ext>
                  </a:extLst>
                </a:gridCol>
                <a:gridCol w="837368">
                  <a:extLst>
                    <a:ext uri="{9D8B030D-6E8A-4147-A177-3AD203B41FA5}">
                      <a16:colId xmlns:a16="http://schemas.microsoft.com/office/drawing/2014/main" val="2423587190"/>
                    </a:ext>
                  </a:extLst>
                </a:gridCol>
                <a:gridCol w="1361535">
                  <a:extLst>
                    <a:ext uri="{9D8B030D-6E8A-4147-A177-3AD203B41FA5}">
                      <a16:colId xmlns:a16="http://schemas.microsoft.com/office/drawing/2014/main" val="123135339"/>
                    </a:ext>
                  </a:extLst>
                </a:gridCol>
                <a:gridCol w="1365588">
                  <a:extLst>
                    <a:ext uri="{9D8B030D-6E8A-4147-A177-3AD203B41FA5}">
                      <a16:colId xmlns:a16="http://schemas.microsoft.com/office/drawing/2014/main" val="3675248653"/>
                    </a:ext>
                  </a:extLst>
                </a:gridCol>
              </a:tblGrid>
              <a:tr h="549833">
                <a:tc>
                  <a:txBody>
                    <a:bodyPr/>
                    <a:lstStyle/>
                    <a:p>
                      <a:pPr algn="l" fontAlgn="ctr"/>
                      <a:r>
                        <a:rPr lang="en-US" sz="1200" b="0" cap="none" spc="0">
                          <a:solidFill>
                            <a:schemeClr val="bg1"/>
                          </a:solidFill>
                          <a:effectLst/>
                        </a:rPr>
                        <a:t>Date</a:t>
                      </a:r>
                    </a:p>
                  </a:txBody>
                  <a:tcPr marL="101148" marR="47468" marT="77807" marB="77807" anchor="ctr">
                    <a:lnL w="19050" cap="flat" cmpd="sng" algn="ctr">
                      <a:noFill/>
                      <a:prstDash val="solid"/>
                    </a:lnL>
                    <a:lnR w="12700" cmpd="sng">
                      <a:noFill/>
                    </a:lnR>
                    <a:lnT w="19050" cap="flat" cmpd="sng" algn="ctr">
                      <a:noFill/>
                      <a:prstDash val="solid"/>
                    </a:lnT>
                    <a:lnB w="38100" cmpd="sng">
                      <a:noFill/>
                    </a:lnB>
                    <a:solidFill>
                      <a:schemeClr val="accent1"/>
                    </a:solidFill>
                  </a:tcPr>
                </a:tc>
                <a:tc>
                  <a:txBody>
                    <a:bodyPr/>
                    <a:lstStyle/>
                    <a:p>
                      <a:pPr algn="l" fontAlgn="ctr"/>
                      <a:r>
                        <a:rPr lang="en-US" sz="1200" b="0" cap="none" spc="0">
                          <a:solidFill>
                            <a:schemeClr val="bg1"/>
                          </a:solidFill>
                          <a:effectLst/>
                        </a:rPr>
                        <a:t>Time (UTC)</a:t>
                      </a:r>
                    </a:p>
                  </a:txBody>
                  <a:tcPr marL="101148" marR="47468" marT="77807" marB="77807" anchor="ctr">
                    <a:lnL w="12700" cmpd="sng">
                      <a:noFill/>
                    </a:lnL>
                    <a:lnR w="12700" cmpd="sng">
                      <a:noFill/>
                    </a:lnR>
                    <a:lnT w="19050" cap="flat" cmpd="sng" algn="ctr">
                      <a:noFill/>
                      <a:prstDash val="solid"/>
                    </a:lnT>
                    <a:lnB w="38100" cmpd="sng">
                      <a:noFill/>
                    </a:lnB>
                    <a:solidFill>
                      <a:schemeClr val="accent1"/>
                    </a:solidFill>
                  </a:tcPr>
                </a:tc>
                <a:tc>
                  <a:txBody>
                    <a:bodyPr/>
                    <a:lstStyle/>
                    <a:p>
                      <a:pPr algn="l" fontAlgn="ctr"/>
                      <a:r>
                        <a:rPr lang="en-US" sz="1200" b="0" cap="none" spc="0" err="1">
                          <a:solidFill>
                            <a:schemeClr val="bg1"/>
                          </a:solidFill>
                          <a:effectLst/>
                        </a:rPr>
                        <a:t>Booster_Version</a:t>
                      </a:r>
                      <a:endParaRPr lang="en-US" sz="1200" b="0" cap="none" spc="0">
                        <a:solidFill>
                          <a:schemeClr val="bg1"/>
                        </a:solidFill>
                        <a:effectLst/>
                      </a:endParaRPr>
                    </a:p>
                  </a:txBody>
                  <a:tcPr marL="101148" marR="47468" marT="77807" marB="77807" anchor="ctr">
                    <a:lnL w="12700" cmpd="sng">
                      <a:noFill/>
                    </a:lnL>
                    <a:lnR w="12700" cmpd="sng">
                      <a:noFill/>
                    </a:lnR>
                    <a:lnT w="19050" cap="flat" cmpd="sng" algn="ctr">
                      <a:noFill/>
                      <a:prstDash val="solid"/>
                    </a:lnT>
                    <a:lnB w="38100" cmpd="sng">
                      <a:noFill/>
                    </a:lnB>
                    <a:solidFill>
                      <a:schemeClr val="accent1"/>
                    </a:solidFill>
                  </a:tcPr>
                </a:tc>
                <a:tc>
                  <a:txBody>
                    <a:bodyPr/>
                    <a:lstStyle/>
                    <a:p>
                      <a:pPr algn="l" fontAlgn="ctr"/>
                      <a:r>
                        <a:rPr lang="en-US" sz="1200" b="0" cap="none" spc="0">
                          <a:solidFill>
                            <a:schemeClr val="bg1"/>
                          </a:solidFill>
                          <a:effectLst/>
                        </a:rPr>
                        <a:t>Launch_Site</a:t>
                      </a:r>
                    </a:p>
                  </a:txBody>
                  <a:tcPr marL="101148" marR="47468" marT="77807" marB="77807" anchor="ctr">
                    <a:lnL w="12700" cmpd="sng">
                      <a:noFill/>
                    </a:lnL>
                    <a:lnR w="12700" cmpd="sng">
                      <a:noFill/>
                    </a:lnR>
                    <a:lnT w="19050" cap="flat" cmpd="sng" algn="ctr">
                      <a:noFill/>
                      <a:prstDash val="solid"/>
                    </a:lnT>
                    <a:lnB w="38100" cmpd="sng">
                      <a:noFill/>
                    </a:lnB>
                    <a:solidFill>
                      <a:schemeClr val="accent1"/>
                    </a:solidFill>
                  </a:tcPr>
                </a:tc>
                <a:tc>
                  <a:txBody>
                    <a:bodyPr/>
                    <a:lstStyle/>
                    <a:p>
                      <a:pPr algn="l" fontAlgn="ctr"/>
                      <a:r>
                        <a:rPr lang="en-US" sz="1200" b="0" cap="none" spc="0">
                          <a:solidFill>
                            <a:schemeClr val="bg1"/>
                          </a:solidFill>
                          <a:effectLst/>
                        </a:rPr>
                        <a:t>Payload</a:t>
                      </a:r>
                    </a:p>
                  </a:txBody>
                  <a:tcPr marL="101148" marR="47468" marT="77807" marB="77807" anchor="ctr">
                    <a:lnL w="12700" cmpd="sng">
                      <a:noFill/>
                    </a:lnL>
                    <a:lnR w="12700" cmpd="sng">
                      <a:noFill/>
                    </a:lnR>
                    <a:lnT w="19050" cap="flat" cmpd="sng" algn="ctr">
                      <a:noFill/>
                      <a:prstDash val="solid"/>
                    </a:lnT>
                    <a:lnB w="38100" cmpd="sng">
                      <a:noFill/>
                    </a:lnB>
                    <a:solidFill>
                      <a:schemeClr val="accent1"/>
                    </a:solidFill>
                  </a:tcPr>
                </a:tc>
                <a:tc>
                  <a:txBody>
                    <a:bodyPr/>
                    <a:lstStyle/>
                    <a:p>
                      <a:pPr algn="l" fontAlgn="ctr"/>
                      <a:r>
                        <a:rPr lang="en-US" sz="1200" b="0" cap="none" spc="0">
                          <a:solidFill>
                            <a:schemeClr val="bg1"/>
                          </a:solidFill>
                          <a:effectLst/>
                        </a:rPr>
                        <a:t>PAYLOAD_MASS__KG_</a:t>
                      </a:r>
                    </a:p>
                  </a:txBody>
                  <a:tcPr marL="101148" marR="47468" marT="77807" marB="77807" anchor="ctr">
                    <a:lnL w="12700" cmpd="sng">
                      <a:noFill/>
                    </a:lnL>
                    <a:lnR w="12700" cmpd="sng">
                      <a:noFill/>
                    </a:lnR>
                    <a:lnT w="19050" cap="flat" cmpd="sng" algn="ctr">
                      <a:noFill/>
                      <a:prstDash val="solid"/>
                    </a:lnT>
                    <a:lnB w="38100" cmpd="sng">
                      <a:noFill/>
                    </a:lnB>
                    <a:solidFill>
                      <a:schemeClr val="accent1"/>
                    </a:solidFill>
                  </a:tcPr>
                </a:tc>
                <a:tc>
                  <a:txBody>
                    <a:bodyPr/>
                    <a:lstStyle/>
                    <a:p>
                      <a:pPr algn="l" fontAlgn="ctr"/>
                      <a:r>
                        <a:rPr lang="en-US" sz="1200" b="0" cap="none" spc="0">
                          <a:solidFill>
                            <a:schemeClr val="bg1"/>
                          </a:solidFill>
                          <a:effectLst/>
                        </a:rPr>
                        <a:t>Orbit</a:t>
                      </a:r>
                    </a:p>
                  </a:txBody>
                  <a:tcPr marL="101148" marR="47468" marT="77807" marB="77807" anchor="ctr">
                    <a:lnL w="12700" cmpd="sng">
                      <a:noFill/>
                    </a:lnL>
                    <a:lnR w="12700" cmpd="sng">
                      <a:noFill/>
                    </a:lnR>
                    <a:lnT w="19050" cap="flat" cmpd="sng" algn="ctr">
                      <a:noFill/>
                      <a:prstDash val="solid"/>
                    </a:lnT>
                    <a:lnB w="38100" cmpd="sng">
                      <a:noFill/>
                    </a:lnB>
                    <a:solidFill>
                      <a:schemeClr val="accent1"/>
                    </a:solidFill>
                  </a:tcPr>
                </a:tc>
                <a:tc>
                  <a:txBody>
                    <a:bodyPr/>
                    <a:lstStyle/>
                    <a:p>
                      <a:pPr algn="l" fontAlgn="ctr"/>
                      <a:r>
                        <a:rPr lang="en-US" sz="1200" b="0" cap="none" spc="0">
                          <a:solidFill>
                            <a:schemeClr val="bg1"/>
                          </a:solidFill>
                          <a:effectLst/>
                        </a:rPr>
                        <a:t>Customer</a:t>
                      </a:r>
                    </a:p>
                  </a:txBody>
                  <a:tcPr marL="101148" marR="47468" marT="77807" marB="77807" anchor="ctr">
                    <a:lnL w="12700" cmpd="sng">
                      <a:noFill/>
                    </a:lnL>
                    <a:lnR w="12700" cmpd="sng">
                      <a:noFill/>
                    </a:lnR>
                    <a:lnT w="19050" cap="flat" cmpd="sng" algn="ctr">
                      <a:noFill/>
                      <a:prstDash val="solid"/>
                    </a:lnT>
                    <a:lnB w="38100" cmpd="sng">
                      <a:noFill/>
                    </a:lnB>
                    <a:solidFill>
                      <a:schemeClr val="accent1"/>
                    </a:solidFill>
                  </a:tcPr>
                </a:tc>
                <a:tc>
                  <a:txBody>
                    <a:bodyPr/>
                    <a:lstStyle/>
                    <a:p>
                      <a:pPr algn="l" fontAlgn="ctr"/>
                      <a:r>
                        <a:rPr lang="en-US" sz="1200" b="0" cap="none" spc="0">
                          <a:solidFill>
                            <a:schemeClr val="bg1"/>
                          </a:solidFill>
                          <a:effectLst/>
                        </a:rPr>
                        <a:t>Mission_Outcome</a:t>
                      </a:r>
                    </a:p>
                  </a:txBody>
                  <a:tcPr marL="101148" marR="47468" marT="77807" marB="77807" anchor="ctr">
                    <a:lnL w="12700" cmpd="sng">
                      <a:noFill/>
                    </a:lnL>
                    <a:lnR w="12700" cmpd="sng">
                      <a:noFill/>
                    </a:lnR>
                    <a:lnT w="19050" cap="flat" cmpd="sng" algn="ctr">
                      <a:noFill/>
                      <a:prstDash val="solid"/>
                    </a:lnT>
                    <a:lnB w="38100" cmpd="sng">
                      <a:noFill/>
                    </a:lnB>
                    <a:solidFill>
                      <a:schemeClr val="accent1"/>
                    </a:solidFill>
                  </a:tcPr>
                </a:tc>
                <a:tc>
                  <a:txBody>
                    <a:bodyPr/>
                    <a:lstStyle/>
                    <a:p>
                      <a:pPr algn="l" fontAlgn="ctr"/>
                      <a:r>
                        <a:rPr lang="en-US" sz="1200" b="0" cap="none" spc="0">
                          <a:solidFill>
                            <a:schemeClr val="bg1"/>
                          </a:solidFill>
                          <a:effectLst/>
                        </a:rPr>
                        <a:t>Landing_Outcome</a:t>
                      </a:r>
                    </a:p>
                  </a:txBody>
                  <a:tcPr marL="101148" marR="47468" marT="77807" marB="77807" anchor="ctr">
                    <a:lnL w="12700" cmpd="sng">
                      <a:noFill/>
                    </a:lnL>
                    <a:lnR w="12700" cmpd="sng">
                      <a:noFill/>
                    </a:lnR>
                    <a:lnT w="19050" cap="flat" cmpd="sng" algn="ctr">
                      <a:noFill/>
                      <a:prstDash val="solid"/>
                    </a:lnT>
                    <a:lnB w="38100" cmpd="sng">
                      <a:noFill/>
                    </a:lnB>
                    <a:solidFill>
                      <a:schemeClr val="accent1"/>
                    </a:solidFill>
                  </a:tcPr>
                </a:tc>
                <a:extLst>
                  <a:ext uri="{0D108BD9-81ED-4DB2-BD59-A6C34878D82A}">
                    <a16:rowId xmlns:a16="http://schemas.microsoft.com/office/drawing/2014/main" val="1615933691"/>
                  </a:ext>
                </a:extLst>
              </a:tr>
              <a:tr h="912931">
                <a:tc>
                  <a:txBody>
                    <a:bodyPr/>
                    <a:lstStyle/>
                    <a:p>
                      <a:pPr algn="l" fontAlgn="ctr"/>
                      <a:r>
                        <a:rPr lang="en-US" sz="1200" cap="none" spc="0">
                          <a:solidFill>
                            <a:schemeClr val="tx1"/>
                          </a:solidFill>
                          <a:effectLst/>
                        </a:rPr>
                        <a:t>2010-06-04</a:t>
                      </a:r>
                    </a:p>
                  </a:txBody>
                  <a:tcPr marL="101148" marR="47468" marT="77807" marB="77807" anchor="ctr">
                    <a:lnL w="38100" cap="flat" cmpd="sng" algn="ctr">
                      <a:noFill/>
                      <a:prstDash val="solid"/>
                    </a:lnL>
                    <a:lnR w="6350" cap="flat" cmpd="sng" algn="ctr">
                      <a:solidFill>
                        <a:schemeClr val="tx1">
                          <a:lumMod val="75000"/>
                          <a:lumOff val="25000"/>
                        </a:schemeClr>
                      </a:solidFill>
                      <a:prstDash val="solid"/>
                    </a:lnR>
                    <a:lnT w="38100" cmpd="sng">
                      <a:noFill/>
                    </a:lnT>
                    <a:lnB w="6350" cap="flat" cmpd="sng" algn="ctr">
                      <a:noFill/>
                      <a:prstDash val="solid"/>
                    </a:lnB>
                    <a:solidFill>
                      <a:srgbClr val="F2F2F2">
                        <a:alpha val="30196"/>
                      </a:srgbClr>
                    </a:solidFill>
                  </a:tcPr>
                </a:tc>
                <a:tc>
                  <a:txBody>
                    <a:bodyPr/>
                    <a:lstStyle/>
                    <a:p>
                      <a:pPr algn="l" fontAlgn="ctr"/>
                      <a:r>
                        <a:rPr lang="en-US" sz="1200" cap="none" spc="0">
                          <a:solidFill>
                            <a:schemeClr val="tx1"/>
                          </a:solidFill>
                          <a:effectLst/>
                        </a:rPr>
                        <a:t>18:45:00</a:t>
                      </a:r>
                    </a:p>
                  </a:txBody>
                  <a:tcPr marL="101148" marR="47468" marT="77807" marB="77807" anchor="ctr">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38100" cmpd="sng">
                      <a:noFill/>
                    </a:lnT>
                    <a:lnB w="6350" cap="flat" cmpd="sng" algn="ctr">
                      <a:noFill/>
                      <a:prstDash val="solid"/>
                    </a:lnB>
                    <a:solidFill>
                      <a:srgbClr val="F2F2F2">
                        <a:alpha val="30196"/>
                      </a:srgbClr>
                    </a:solidFill>
                  </a:tcPr>
                </a:tc>
                <a:tc>
                  <a:txBody>
                    <a:bodyPr/>
                    <a:lstStyle/>
                    <a:p>
                      <a:pPr algn="l" fontAlgn="ctr"/>
                      <a:r>
                        <a:rPr lang="en-US" sz="1200" cap="none" spc="0">
                          <a:solidFill>
                            <a:schemeClr val="tx1"/>
                          </a:solidFill>
                          <a:effectLst/>
                        </a:rPr>
                        <a:t>F9 v1.0 B0003</a:t>
                      </a:r>
                    </a:p>
                  </a:txBody>
                  <a:tcPr marL="101148" marR="47468" marT="77807" marB="77807" anchor="ctr">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38100" cmpd="sng">
                      <a:noFill/>
                    </a:lnT>
                    <a:lnB w="6350" cap="flat" cmpd="sng" algn="ctr">
                      <a:noFill/>
                      <a:prstDash val="solid"/>
                    </a:lnB>
                    <a:solidFill>
                      <a:srgbClr val="F2F2F2">
                        <a:alpha val="30196"/>
                      </a:srgbClr>
                    </a:solidFill>
                  </a:tcPr>
                </a:tc>
                <a:tc>
                  <a:txBody>
                    <a:bodyPr/>
                    <a:lstStyle/>
                    <a:p>
                      <a:pPr algn="l" fontAlgn="ctr"/>
                      <a:r>
                        <a:rPr lang="en-US" sz="1200" cap="none" spc="0">
                          <a:solidFill>
                            <a:schemeClr val="tx1"/>
                          </a:solidFill>
                          <a:effectLst/>
                        </a:rPr>
                        <a:t>CCAFS LC-40</a:t>
                      </a:r>
                    </a:p>
                  </a:txBody>
                  <a:tcPr marL="101148" marR="47468" marT="77807" marB="77807" anchor="ctr">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38100" cmpd="sng">
                      <a:noFill/>
                    </a:lnT>
                    <a:lnB w="6350" cap="flat" cmpd="sng" algn="ctr">
                      <a:noFill/>
                      <a:prstDash val="solid"/>
                    </a:lnB>
                    <a:solidFill>
                      <a:srgbClr val="F2F2F2">
                        <a:alpha val="30196"/>
                      </a:srgbClr>
                    </a:solidFill>
                  </a:tcPr>
                </a:tc>
                <a:tc>
                  <a:txBody>
                    <a:bodyPr/>
                    <a:lstStyle/>
                    <a:p>
                      <a:pPr algn="l" fontAlgn="ctr"/>
                      <a:r>
                        <a:rPr lang="en-US" sz="1200" cap="none" spc="0">
                          <a:solidFill>
                            <a:schemeClr val="tx1"/>
                          </a:solidFill>
                          <a:effectLst/>
                        </a:rPr>
                        <a:t>Dragon Spacecraft Qualification Unit</a:t>
                      </a:r>
                    </a:p>
                  </a:txBody>
                  <a:tcPr marL="101148" marR="47468" marT="77807" marB="77807" anchor="ctr">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38100" cmpd="sng">
                      <a:noFill/>
                    </a:lnT>
                    <a:lnB w="6350" cap="flat" cmpd="sng" algn="ctr">
                      <a:noFill/>
                      <a:prstDash val="solid"/>
                    </a:lnB>
                    <a:solidFill>
                      <a:srgbClr val="F2F2F2">
                        <a:alpha val="30196"/>
                      </a:srgbClr>
                    </a:solidFill>
                  </a:tcPr>
                </a:tc>
                <a:tc>
                  <a:txBody>
                    <a:bodyPr/>
                    <a:lstStyle/>
                    <a:p>
                      <a:pPr algn="l" fontAlgn="ctr"/>
                      <a:r>
                        <a:rPr lang="en-US" sz="1200" cap="none" spc="0">
                          <a:solidFill>
                            <a:schemeClr val="tx1"/>
                          </a:solidFill>
                          <a:effectLst/>
                        </a:rPr>
                        <a:t>0</a:t>
                      </a:r>
                    </a:p>
                  </a:txBody>
                  <a:tcPr marL="101148" marR="47468" marT="77807" marB="77807" anchor="ctr">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38100" cmpd="sng">
                      <a:noFill/>
                    </a:lnT>
                    <a:lnB w="6350" cap="flat" cmpd="sng" algn="ctr">
                      <a:noFill/>
                      <a:prstDash val="solid"/>
                    </a:lnB>
                    <a:solidFill>
                      <a:srgbClr val="F2F2F2">
                        <a:alpha val="30196"/>
                      </a:srgbClr>
                    </a:solidFill>
                  </a:tcPr>
                </a:tc>
                <a:tc>
                  <a:txBody>
                    <a:bodyPr/>
                    <a:lstStyle/>
                    <a:p>
                      <a:pPr algn="l" fontAlgn="ctr"/>
                      <a:r>
                        <a:rPr lang="en-US" sz="1200" cap="none" spc="0">
                          <a:solidFill>
                            <a:schemeClr val="tx1"/>
                          </a:solidFill>
                          <a:effectLst/>
                        </a:rPr>
                        <a:t>LEO</a:t>
                      </a:r>
                    </a:p>
                  </a:txBody>
                  <a:tcPr marL="101148" marR="47468" marT="77807" marB="77807" anchor="ctr">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38100" cmpd="sng">
                      <a:noFill/>
                    </a:lnT>
                    <a:lnB w="6350" cap="flat" cmpd="sng" algn="ctr">
                      <a:noFill/>
                      <a:prstDash val="solid"/>
                    </a:lnB>
                    <a:solidFill>
                      <a:srgbClr val="F2F2F2">
                        <a:alpha val="30196"/>
                      </a:srgbClr>
                    </a:solidFill>
                  </a:tcPr>
                </a:tc>
                <a:tc>
                  <a:txBody>
                    <a:bodyPr/>
                    <a:lstStyle/>
                    <a:p>
                      <a:pPr algn="l" fontAlgn="ctr"/>
                      <a:r>
                        <a:rPr lang="en-US" sz="1200" cap="none" spc="0">
                          <a:solidFill>
                            <a:schemeClr val="tx1"/>
                          </a:solidFill>
                          <a:effectLst/>
                        </a:rPr>
                        <a:t>SpaceX</a:t>
                      </a:r>
                    </a:p>
                  </a:txBody>
                  <a:tcPr marL="101148" marR="47468" marT="77807" marB="77807" anchor="ctr">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38100" cmpd="sng">
                      <a:noFill/>
                    </a:lnT>
                    <a:lnB w="6350" cap="flat" cmpd="sng" algn="ctr">
                      <a:noFill/>
                      <a:prstDash val="solid"/>
                    </a:lnB>
                    <a:solidFill>
                      <a:srgbClr val="F2F2F2">
                        <a:alpha val="30196"/>
                      </a:srgbClr>
                    </a:solidFill>
                  </a:tcPr>
                </a:tc>
                <a:tc>
                  <a:txBody>
                    <a:bodyPr/>
                    <a:lstStyle/>
                    <a:p>
                      <a:pPr algn="l" fontAlgn="ctr"/>
                      <a:r>
                        <a:rPr lang="en-US" sz="1200" cap="none" spc="0">
                          <a:solidFill>
                            <a:schemeClr val="tx1"/>
                          </a:solidFill>
                          <a:effectLst/>
                        </a:rPr>
                        <a:t>Success</a:t>
                      </a:r>
                    </a:p>
                  </a:txBody>
                  <a:tcPr marL="101148" marR="47468" marT="77807" marB="77807" anchor="ctr">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38100" cmpd="sng">
                      <a:noFill/>
                    </a:lnT>
                    <a:lnB w="6350" cap="flat" cmpd="sng" algn="ctr">
                      <a:noFill/>
                      <a:prstDash val="solid"/>
                    </a:lnB>
                    <a:solidFill>
                      <a:srgbClr val="F2F2F2">
                        <a:alpha val="30196"/>
                      </a:srgbClr>
                    </a:solidFill>
                  </a:tcPr>
                </a:tc>
                <a:tc>
                  <a:txBody>
                    <a:bodyPr/>
                    <a:lstStyle/>
                    <a:p>
                      <a:pPr algn="l" fontAlgn="ctr"/>
                      <a:r>
                        <a:rPr lang="en-US" sz="1200" cap="none" spc="0">
                          <a:solidFill>
                            <a:schemeClr val="tx1"/>
                          </a:solidFill>
                          <a:effectLst/>
                        </a:rPr>
                        <a:t>Failure (parachute)</a:t>
                      </a:r>
                    </a:p>
                  </a:txBody>
                  <a:tcPr marL="101148" marR="47468" marT="77807" marB="77807" anchor="ctr">
                    <a:lnL w="6350" cap="flat" cmpd="sng" algn="ctr">
                      <a:solidFill>
                        <a:schemeClr val="tx1">
                          <a:lumMod val="75000"/>
                          <a:lumOff val="25000"/>
                        </a:schemeClr>
                      </a:solidFill>
                      <a:prstDash val="solid"/>
                    </a:lnL>
                    <a:lnR w="38100" cap="flat" cmpd="sng" algn="ctr">
                      <a:noFill/>
                      <a:prstDash val="solid"/>
                    </a:lnR>
                    <a:lnT w="38100" cmpd="sng">
                      <a:noFill/>
                    </a:lnT>
                    <a:lnB w="6350" cap="flat" cmpd="sng" algn="ctr">
                      <a:noFill/>
                      <a:prstDash val="solid"/>
                    </a:lnB>
                    <a:solidFill>
                      <a:srgbClr val="F2F2F2">
                        <a:alpha val="30196"/>
                      </a:srgbClr>
                    </a:solidFill>
                  </a:tcPr>
                </a:tc>
                <a:extLst>
                  <a:ext uri="{0D108BD9-81ED-4DB2-BD59-A6C34878D82A}">
                    <a16:rowId xmlns:a16="http://schemas.microsoft.com/office/drawing/2014/main" val="654686904"/>
                  </a:ext>
                </a:extLst>
              </a:tr>
              <a:tr h="1457576">
                <a:tc>
                  <a:txBody>
                    <a:bodyPr/>
                    <a:lstStyle/>
                    <a:p>
                      <a:pPr algn="l" fontAlgn="ctr"/>
                      <a:r>
                        <a:rPr lang="en-US" sz="1200" cap="none" spc="0">
                          <a:solidFill>
                            <a:schemeClr val="tx1"/>
                          </a:solidFill>
                          <a:effectLst/>
                        </a:rPr>
                        <a:t>2010-12-08</a:t>
                      </a:r>
                    </a:p>
                  </a:txBody>
                  <a:tcPr marL="101148" marR="47468" marT="77807" marB="77807" anchor="ctr">
                    <a:lnL w="6350" cap="flat" cmpd="sng" algn="ctr">
                      <a:noFill/>
                      <a:prstDash val="solid"/>
                    </a:lnL>
                    <a:lnR w="6350" cap="flat" cmpd="sng" algn="ctr">
                      <a:noFill/>
                      <a:prstDash val="solid"/>
                    </a:lnR>
                    <a:lnT w="6350" cap="flat" cmpd="sng" algn="ctr">
                      <a:noFill/>
                      <a:prstDash val="solid"/>
                    </a:lnT>
                    <a:lnB w="12700" cmpd="sng">
                      <a:noFill/>
                      <a:prstDash val="solid"/>
                    </a:lnB>
                    <a:solidFill>
                      <a:schemeClr val="bg1">
                        <a:lumMod val="95000"/>
                      </a:schemeClr>
                    </a:solidFill>
                  </a:tcPr>
                </a:tc>
                <a:tc>
                  <a:txBody>
                    <a:bodyPr/>
                    <a:lstStyle/>
                    <a:p>
                      <a:pPr algn="l" fontAlgn="ctr"/>
                      <a:r>
                        <a:rPr lang="en-US" sz="1200" cap="none" spc="0">
                          <a:solidFill>
                            <a:schemeClr val="tx1"/>
                          </a:solidFill>
                          <a:effectLst/>
                        </a:rPr>
                        <a:t>15:43:00</a:t>
                      </a:r>
                    </a:p>
                  </a:txBody>
                  <a:tcPr marL="101148" marR="47468" marT="77807" marB="77807" anchor="ctr">
                    <a:lnL w="6350" cap="flat" cmpd="sng" algn="ctr">
                      <a:noFill/>
                      <a:prstDash val="solid"/>
                    </a:lnL>
                    <a:lnR w="6350" cap="flat" cmpd="sng" algn="ctr">
                      <a:noFill/>
                      <a:prstDash val="solid"/>
                    </a:lnR>
                    <a:lnT w="6350" cap="flat" cmpd="sng" algn="ctr">
                      <a:noFill/>
                      <a:prstDash val="solid"/>
                    </a:lnT>
                    <a:lnB w="12700" cmpd="sng">
                      <a:noFill/>
                      <a:prstDash val="solid"/>
                    </a:lnB>
                    <a:solidFill>
                      <a:schemeClr val="bg1">
                        <a:lumMod val="95000"/>
                      </a:schemeClr>
                    </a:solidFill>
                  </a:tcPr>
                </a:tc>
                <a:tc>
                  <a:txBody>
                    <a:bodyPr/>
                    <a:lstStyle/>
                    <a:p>
                      <a:pPr algn="l" fontAlgn="ctr"/>
                      <a:r>
                        <a:rPr lang="en-US" sz="1200" cap="none" spc="0">
                          <a:solidFill>
                            <a:schemeClr val="tx1"/>
                          </a:solidFill>
                          <a:effectLst/>
                        </a:rPr>
                        <a:t>F9 v1.0 B0004</a:t>
                      </a:r>
                    </a:p>
                  </a:txBody>
                  <a:tcPr marL="101148" marR="47468" marT="77807" marB="77807" anchor="ctr">
                    <a:lnL w="6350" cap="flat" cmpd="sng" algn="ctr">
                      <a:noFill/>
                      <a:prstDash val="solid"/>
                    </a:lnL>
                    <a:lnR w="6350" cap="flat" cmpd="sng" algn="ctr">
                      <a:noFill/>
                      <a:prstDash val="solid"/>
                    </a:lnR>
                    <a:lnT w="6350" cap="flat" cmpd="sng" algn="ctr">
                      <a:noFill/>
                      <a:prstDash val="solid"/>
                    </a:lnT>
                    <a:lnB w="12700" cmpd="sng">
                      <a:noFill/>
                      <a:prstDash val="solid"/>
                    </a:lnB>
                    <a:solidFill>
                      <a:schemeClr val="bg1">
                        <a:lumMod val="95000"/>
                      </a:schemeClr>
                    </a:solidFill>
                  </a:tcPr>
                </a:tc>
                <a:tc>
                  <a:txBody>
                    <a:bodyPr/>
                    <a:lstStyle/>
                    <a:p>
                      <a:pPr algn="l" fontAlgn="ctr"/>
                      <a:r>
                        <a:rPr lang="en-US" sz="1200" cap="none" spc="0">
                          <a:solidFill>
                            <a:schemeClr val="tx1"/>
                          </a:solidFill>
                          <a:effectLst/>
                        </a:rPr>
                        <a:t>CCAFS LC-40</a:t>
                      </a:r>
                    </a:p>
                  </a:txBody>
                  <a:tcPr marL="101148" marR="47468" marT="77807" marB="77807" anchor="ctr">
                    <a:lnL w="6350" cap="flat" cmpd="sng" algn="ctr">
                      <a:noFill/>
                      <a:prstDash val="solid"/>
                    </a:lnL>
                    <a:lnR w="6350" cap="flat" cmpd="sng" algn="ctr">
                      <a:noFill/>
                      <a:prstDash val="solid"/>
                    </a:lnR>
                    <a:lnT w="6350" cap="flat" cmpd="sng" algn="ctr">
                      <a:noFill/>
                      <a:prstDash val="solid"/>
                    </a:lnT>
                    <a:lnB w="12700" cmpd="sng">
                      <a:noFill/>
                      <a:prstDash val="solid"/>
                    </a:lnB>
                    <a:solidFill>
                      <a:schemeClr val="bg1">
                        <a:lumMod val="95000"/>
                      </a:schemeClr>
                    </a:solidFill>
                  </a:tcPr>
                </a:tc>
                <a:tc>
                  <a:txBody>
                    <a:bodyPr/>
                    <a:lstStyle/>
                    <a:p>
                      <a:pPr algn="l" fontAlgn="ctr"/>
                      <a:r>
                        <a:rPr lang="en-US" sz="1200" cap="none" spc="0">
                          <a:solidFill>
                            <a:schemeClr val="tx1"/>
                          </a:solidFill>
                          <a:effectLst/>
                        </a:rPr>
                        <a:t>Dragon demo flight C1, two CubeSats, barrel of Brouere cheese</a:t>
                      </a:r>
                    </a:p>
                  </a:txBody>
                  <a:tcPr marL="101148" marR="47468" marT="77807" marB="77807" anchor="ctr">
                    <a:lnL w="6350" cap="flat" cmpd="sng" algn="ctr">
                      <a:noFill/>
                      <a:prstDash val="solid"/>
                    </a:lnL>
                    <a:lnR w="6350" cap="flat" cmpd="sng" algn="ctr">
                      <a:noFill/>
                      <a:prstDash val="solid"/>
                    </a:lnR>
                    <a:lnT w="6350" cap="flat" cmpd="sng" algn="ctr">
                      <a:noFill/>
                      <a:prstDash val="solid"/>
                    </a:lnT>
                    <a:lnB w="12700" cmpd="sng">
                      <a:noFill/>
                      <a:prstDash val="solid"/>
                    </a:lnB>
                    <a:solidFill>
                      <a:schemeClr val="bg1">
                        <a:lumMod val="95000"/>
                      </a:schemeClr>
                    </a:solidFill>
                  </a:tcPr>
                </a:tc>
                <a:tc>
                  <a:txBody>
                    <a:bodyPr/>
                    <a:lstStyle/>
                    <a:p>
                      <a:pPr algn="l" fontAlgn="ctr"/>
                      <a:r>
                        <a:rPr lang="en-US" sz="1200" cap="none" spc="0">
                          <a:solidFill>
                            <a:schemeClr val="tx1"/>
                          </a:solidFill>
                          <a:effectLst/>
                        </a:rPr>
                        <a:t>0</a:t>
                      </a:r>
                    </a:p>
                  </a:txBody>
                  <a:tcPr marL="101148" marR="47468" marT="77807" marB="77807" anchor="ctr">
                    <a:lnL w="6350" cap="flat" cmpd="sng" algn="ctr">
                      <a:noFill/>
                      <a:prstDash val="solid"/>
                    </a:lnL>
                    <a:lnR w="6350" cap="flat" cmpd="sng" algn="ctr">
                      <a:noFill/>
                      <a:prstDash val="solid"/>
                    </a:lnR>
                    <a:lnT w="6350" cap="flat" cmpd="sng" algn="ctr">
                      <a:noFill/>
                      <a:prstDash val="solid"/>
                    </a:lnT>
                    <a:lnB w="12700" cmpd="sng">
                      <a:noFill/>
                      <a:prstDash val="solid"/>
                    </a:lnB>
                    <a:solidFill>
                      <a:schemeClr val="bg1">
                        <a:lumMod val="95000"/>
                      </a:schemeClr>
                    </a:solidFill>
                  </a:tcPr>
                </a:tc>
                <a:tc>
                  <a:txBody>
                    <a:bodyPr/>
                    <a:lstStyle/>
                    <a:p>
                      <a:pPr algn="l" fontAlgn="ctr"/>
                      <a:r>
                        <a:rPr lang="en-US" sz="1200" cap="none" spc="0">
                          <a:solidFill>
                            <a:schemeClr val="tx1"/>
                          </a:solidFill>
                          <a:effectLst/>
                        </a:rPr>
                        <a:t>LEO (ISS)</a:t>
                      </a:r>
                    </a:p>
                  </a:txBody>
                  <a:tcPr marL="101148" marR="47468" marT="77807" marB="77807" anchor="ctr">
                    <a:lnL w="6350" cap="flat" cmpd="sng" algn="ctr">
                      <a:noFill/>
                      <a:prstDash val="solid"/>
                    </a:lnL>
                    <a:lnR w="6350" cap="flat" cmpd="sng" algn="ctr">
                      <a:noFill/>
                      <a:prstDash val="solid"/>
                    </a:lnR>
                    <a:lnT w="6350" cap="flat" cmpd="sng" algn="ctr">
                      <a:noFill/>
                      <a:prstDash val="solid"/>
                    </a:lnT>
                    <a:lnB w="12700" cmpd="sng">
                      <a:noFill/>
                      <a:prstDash val="solid"/>
                    </a:lnB>
                    <a:solidFill>
                      <a:schemeClr val="bg1">
                        <a:lumMod val="95000"/>
                      </a:schemeClr>
                    </a:solidFill>
                  </a:tcPr>
                </a:tc>
                <a:tc>
                  <a:txBody>
                    <a:bodyPr/>
                    <a:lstStyle/>
                    <a:p>
                      <a:pPr algn="l" fontAlgn="ctr"/>
                      <a:r>
                        <a:rPr lang="en-US" sz="1200" cap="none" spc="0">
                          <a:solidFill>
                            <a:schemeClr val="tx1"/>
                          </a:solidFill>
                          <a:effectLst/>
                        </a:rPr>
                        <a:t>NASA (COTS) NRO</a:t>
                      </a:r>
                    </a:p>
                  </a:txBody>
                  <a:tcPr marL="101148" marR="47468" marT="77807" marB="77807" anchor="ctr">
                    <a:lnL w="6350" cap="flat" cmpd="sng" algn="ctr">
                      <a:noFill/>
                      <a:prstDash val="solid"/>
                    </a:lnL>
                    <a:lnR w="6350" cap="flat" cmpd="sng" algn="ctr">
                      <a:noFill/>
                      <a:prstDash val="solid"/>
                    </a:lnR>
                    <a:lnT w="6350" cap="flat" cmpd="sng" algn="ctr">
                      <a:noFill/>
                      <a:prstDash val="solid"/>
                    </a:lnT>
                    <a:lnB w="12700" cmpd="sng">
                      <a:noFill/>
                      <a:prstDash val="solid"/>
                    </a:lnB>
                    <a:solidFill>
                      <a:schemeClr val="bg1">
                        <a:lumMod val="95000"/>
                      </a:schemeClr>
                    </a:solidFill>
                  </a:tcPr>
                </a:tc>
                <a:tc>
                  <a:txBody>
                    <a:bodyPr/>
                    <a:lstStyle/>
                    <a:p>
                      <a:pPr algn="l" fontAlgn="ctr"/>
                      <a:r>
                        <a:rPr lang="en-US" sz="1200" cap="none" spc="0">
                          <a:solidFill>
                            <a:schemeClr val="tx1"/>
                          </a:solidFill>
                          <a:effectLst/>
                        </a:rPr>
                        <a:t>Success</a:t>
                      </a:r>
                    </a:p>
                  </a:txBody>
                  <a:tcPr marL="101148" marR="47468" marT="77807" marB="77807" anchor="ctr">
                    <a:lnL w="6350" cap="flat" cmpd="sng" algn="ctr">
                      <a:noFill/>
                      <a:prstDash val="solid"/>
                    </a:lnL>
                    <a:lnR w="6350" cap="flat" cmpd="sng" algn="ctr">
                      <a:noFill/>
                      <a:prstDash val="solid"/>
                    </a:lnR>
                    <a:lnT w="6350" cap="flat" cmpd="sng" algn="ctr">
                      <a:noFill/>
                      <a:prstDash val="solid"/>
                    </a:lnT>
                    <a:lnB w="12700" cmpd="sng">
                      <a:noFill/>
                      <a:prstDash val="solid"/>
                    </a:lnB>
                    <a:solidFill>
                      <a:schemeClr val="bg1">
                        <a:lumMod val="95000"/>
                      </a:schemeClr>
                    </a:solidFill>
                  </a:tcPr>
                </a:tc>
                <a:tc>
                  <a:txBody>
                    <a:bodyPr/>
                    <a:lstStyle/>
                    <a:p>
                      <a:pPr algn="l" fontAlgn="ctr"/>
                      <a:r>
                        <a:rPr lang="en-US" sz="1200" cap="none" spc="0">
                          <a:solidFill>
                            <a:schemeClr val="tx1"/>
                          </a:solidFill>
                          <a:effectLst/>
                        </a:rPr>
                        <a:t>Failure (parachute)</a:t>
                      </a:r>
                    </a:p>
                  </a:txBody>
                  <a:tcPr marL="101148" marR="47468" marT="77807" marB="77807" anchor="ctr">
                    <a:lnL w="6350" cap="flat" cmpd="sng" algn="ctr">
                      <a:noFill/>
                      <a:prstDash val="solid"/>
                    </a:lnL>
                    <a:lnR w="12700" cmpd="sng">
                      <a:noFill/>
                      <a:prstDash val="solid"/>
                    </a:lnR>
                    <a:lnT w="6350"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549293449"/>
                  </a:ext>
                </a:extLst>
              </a:tr>
              <a:tr h="731382">
                <a:tc>
                  <a:txBody>
                    <a:bodyPr/>
                    <a:lstStyle/>
                    <a:p>
                      <a:pPr algn="l" fontAlgn="ctr"/>
                      <a:r>
                        <a:rPr lang="en-US" sz="1200" cap="none" spc="0">
                          <a:solidFill>
                            <a:schemeClr val="tx1"/>
                          </a:solidFill>
                          <a:effectLst/>
                        </a:rPr>
                        <a:t>2012-05-22</a:t>
                      </a:r>
                    </a:p>
                  </a:txBody>
                  <a:tcPr marL="101148" marR="47468" marT="77807" marB="77807" anchor="ctr">
                    <a:lnL w="38100" cap="flat" cmpd="sng" algn="ctr">
                      <a:noFill/>
                      <a:prstDash val="solid"/>
                    </a:lnL>
                    <a:lnR w="6350" cap="flat" cmpd="sng" algn="ctr">
                      <a:solidFill>
                        <a:schemeClr val="tx1">
                          <a:lumMod val="75000"/>
                          <a:lumOff val="25000"/>
                        </a:schemeClr>
                      </a:solidFill>
                      <a:prstDash val="solid"/>
                    </a:lnR>
                    <a:lnT w="12700" cmpd="sng">
                      <a:noFill/>
                      <a:prstDash val="solid"/>
                    </a:lnT>
                    <a:lnB w="6350" cap="flat" cmpd="sng" algn="ctr">
                      <a:noFill/>
                      <a:prstDash val="solid"/>
                    </a:lnB>
                    <a:solidFill>
                      <a:srgbClr val="F2F2F2">
                        <a:alpha val="30196"/>
                      </a:srgbClr>
                    </a:solidFill>
                  </a:tcPr>
                </a:tc>
                <a:tc>
                  <a:txBody>
                    <a:bodyPr/>
                    <a:lstStyle/>
                    <a:p>
                      <a:pPr algn="l" fontAlgn="ctr"/>
                      <a:r>
                        <a:rPr lang="en-US" sz="1200" cap="none" spc="0">
                          <a:solidFill>
                            <a:schemeClr val="tx1"/>
                          </a:solidFill>
                          <a:effectLst/>
                        </a:rPr>
                        <a:t>7:44:00</a:t>
                      </a:r>
                    </a:p>
                  </a:txBody>
                  <a:tcPr marL="101148" marR="47468" marT="77807" marB="77807" anchor="ctr">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12700" cmpd="sng">
                      <a:noFill/>
                      <a:prstDash val="solid"/>
                    </a:lnT>
                    <a:lnB w="6350" cap="flat" cmpd="sng" algn="ctr">
                      <a:noFill/>
                      <a:prstDash val="solid"/>
                    </a:lnB>
                    <a:solidFill>
                      <a:srgbClr val="F2F2F2">
                        <a:alpha val="30196"/>
                      </a:srgbClr>
                    </a:solidFill>
                  </a:tcPr>
                </a:tc>
                <a:tc>
                  <a:txBody>
                    <a:bodyPr/>
                    <a:lstStyle/>
                    <a:p>
                      <a:pPr algn="l" fontAlgn="ctr"/>
                      <a:r>
                        <a:rPr lang="en-US" sz="1200" cap="none" spc="0">
                          <a:solidFill>
                            <a:schemeClr val="tx1"/>
                          </a:solidFill>
                          <a:effectLst/>
                        </a:rPr>
                        <a:t>F9 v1.0 B0005</a:t>
                      </a:r>
                    </a:p>
                  </a:txBody>
                  <a:tcPr marL="101148" marR="47468" marT="77807" marB="77807" anchor="ctr">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12700" cmpd="sng">
                      <a:noFill/>
                      <a:prstDash val="solid"/>
                    </a:lnT>
                    <a:lnB w="6350" cap="flat" cmpd="sng" algn="ctr">
                      <a:noFill/>
                      <a:prstDash val="solid"/>
                    </a:lnB>
                    <a:solidFill>
                      <a:srgbClr val="F2F2F2">
                        <a:alpha val="30196"/>
                      </a:srgbClr>
                    </a:solidFill>
                  </a:tcPr>
                </a:tc>
                <a:tc>
                  <a:txBody>
                    <a:bodyPr/>
                    <a:lstStyle/>
                    <a:p>
                      <a:pPr algn="l" fontAlgn="ctr"/>
                      <a:r>
                        <a:rPr lang="en-US" sz="1200" cap="none" spc="0">
                          <a:solidFill>
                            <a:schemeClr val="tx1"/>
                          </a:solidFill>
                          <a:effectLst/>
                        </a:rPr>
                        <a:t>CCAFS LC-40</a:t>
                      </a:r>
                    </a:p>
                  </a:txBody>
                  <a:tcPr marL="101148" marR="47468" marT="77807" marB="77807" anchor="ctr">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12700" cmpd="sng">
                      <a:noFill/>
                      <a:prstDash val="solid"/>
                    </a:lnT>
                    <a:lnB w="6350" cap="flat" cmpd="sng" algn="ctr">
                      <a:noFill/>
                      <a:prstDash val="solid"/>
                    </a:lnB>
                    <a:solidFill>
                      <a:srgbClr val="F2F2F2">
                        <a:alpha val="30196"/>
                      </a:srgbClr>
                    </a:solidFill>
                  </a:tcPr>
                </a:tc>
                <a:tc>
                  <a:txBody>
                    <a:bodyPr/>
                    <a:lstStyle/>
                    <a:p>
                      <a:pPr algn="l" fontAlgn="ctr"/>
                      <a:r>
                        <a:rPr lang="en-US" sz="1200" cap="none" spc="0">
                          <a:solidFill>
                            <a:schemeClr val="tx1"/>
                          </a:solidFill>
                          <a:effectLst/>
                        </a:rPr>
                        <a:t>Dragon demo flight C2</a:t>
                      </a:r>
                    </a:p>
                  </a:txBody>
                  <a:tcPr marL="101148" marR="47468" marT="77807" marB="77807" anchor="ctr">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12700" cmpd="sng">
                      <a:noFill/>
                      <a:prstDash val="solid"/>
                    </a:lnT>
                    <a:lnB w="6350" cap="flat" cmpd="sng" algn="ctr">
                      <a:noFill/>
                      <a:prstDash val="solid"/>
                    </a:lnB>
                    <a:solidFill>
                      <a:srgbClr val="F2F2F2">
                        <a:alpha val="30196"/>
                      </a:srgbClr>
                    </a:solidFill>
                  </a:tcPr>
                </a:tc>
                <a:tc>
                  <a:txBody>
                    <a:bodyPr/>
                    <a:lstStyle/>
                    <a:p>
                      <a:pPr algn="l" fontAlgn="ctr"/>
                      <a:r>
                        <a:rPr lang="en-US" sz="1200" cap="none" spc="0">
                          <a:solidFill>
                            <a:schemeClr val="tx1"/>
                          </a:solidFill>
                          <a:effectLst/>
                        </a:rPr>
                        <a:t>525</a:t>
                      </a:r>
                    </a:p>
                  </a:txBody>
                  <a:tcPr marL="101148" marR="47468" marT="77807" marB="77807" anchor="ctr">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12700" cmpd="sng">
                      <a:noFill/>
                      <a:prstDash val="solid"/>
                    </a:lnT>
                    <a:lnB w="6350" cap="flat" cmpd="sng" algn="ctr">
                      <a:noFill/>
                      <a:prstDash val="solid"/>
                    </a:lnB>
                    <a:solidFill>
                      <a:srgbClr val="F2F2F2">
                        <a:alpha val="30196"/>
                      </a:srgbClr>
                    </a:solidFill>
                  </a:tcPr>
                </a:tc>
                <a:tc>
                  <a:txBody>
                    <a:bodyPr/>
                    <a:lstStyle/>
                    <a:p>
                      <a:pPr algn="l" fontAlgn="ctr"/>
                      <a:r>
                        <a:rPr lang="en-US" sz="1200" cap="none" spc="0">
                          <a:solidFill>
                            <a:schemeClr val="tx1"/>
                          </a:solidFill>
                          <a:effectLst/>
                        </a:rPr>
                        <a:t>LEO (ISS)</a:t>
                      </a:r>
                    </a:p>
                  </a:txBody>
                  <a:tcPr marL="101148" marR="47468" marT="77807" marB="77807" anchor="ctr">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12700" cmpd="sng">
                      <a:noFill/>
                      <a:prstDash val="solid"/>
                    </a:lnT>
                    <a:lnB w="6350" cap="flat" cmpd="sng" algn="ctr">
                      <a:noFill/>
                      <a:prstDash val="solid"/>
                    </a:lnB>
                    <a:solidFill>
                      <a:srgbClr val="F2F2F2">
                        <a:alpha val="30196"/>
                      </a:srgbClr>
                    </a:solidFill>
                  </a:tcPr>
                </a:tc>
                <a:tc>
                  <a:txBody>
                    <a:bodyPr/>
                    <a:lstStyle/>
                    <a:p>
                      <a:pPr algn="l" fontAlgn="ctr"/>
                      <a:r>
                        <a:rPr lang="en-US" sz="1200" cap="none" spc="0">
                          <a:solidFill>
                            <a:schemeClr val="tx1"/>
                          </a:solidFill>
                          <a:effectLst/>
                        </a:rPr>
                        <a:t>NASA (COTS)</a:t>
                      </a:r>
                    </a:p>
                  </a:txBody>
                  <a:tcPr marL="101148" marR="47468" marT="77807" marB="77807" anchor="ctr">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12700" cmpd="sng">
                      <a:noFill/>
                      <a:prstDash val="solid"/>
                    </a:lnT>
                    <a:lnB w="6350" cap="flat" cmpd="sng" algn="ctr">
                      <a:noFill/>
                      <a:prstDash val="solid"/>
                    </a:lnB>
                    <a:solidFill>
                      <a:srgbClr val="F2F2F2">
                        <a:alpha val="30196"/>
                      </a:srgbClr>
                    </a:solidFill>
                  </a:tcPr>
                </a:tc>
                <a:tc>
                  <a:txBody>
                    <a:bodyPr/>
                    <a:lstStyle/>
                    <a:p>
                      <a:pPr algn="l" fontAlgn="ctr"/>
                      <a:r>
                        <a:rPr lang="en-US" sz="1200" cap="none" spc="0">
                          <a:solidFill>
                            <a:schemeClr val="tx1"/>
                          </a:solidFill>
                          <a:effectLst/>
                        </a:rPr>
                        <a:t>Success</a:t>
                      </a:r>
                    </a:p>
                  </a:txBody>
                  <a:tcPr marL="101148" marR="47468" marT="77807" marB="77807" anchor="ctr">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12700" cmpd="sng">
                      <a:noFill/>
                      <a:prstDash val="solid"/>
                    </a:lnT>
                    <a:lnB w="6350" cap="flat" cmpd="sng" algn="ctr">
                      <a:noFill/>
                      <a:prstDash val="solid"/>
                    </a:lnB>
                    <a:solidFill>
                      <a:srgbClr val="F2F2F2">
                        <a:alpha val="30196"/>
                      </a:srgbClr>
                    </a:solidFill>
                  </a:tcPr>
                </a:tc>
                <a:tc>
                  <a:txBody>
                    <a:bodyPr/>
                    <a:lstStyle/>
                    <a:p>
                      <a:pPr algn="l" fontAlgn="ctr"/>
                      <a:r>
                        <a:rPr lang="en-US" sz="1200" cap="none" spc="0">
                          <a:solidFill>
                            <a:schemeClr val="tx1"/>
                          </a:solidFill>
                          <a:effectLst/>
                        </a:rPr>
                        <a:t>No attempt</a:t>
                      </a:r>
                    </a:p>
                  </a:txBody>
                  <a:tcPr marL="101148" marR="47468" marT="77807" marB="77807" anchor="ctr">
                    <a:lnL w="6350" cap="flat" cmpd="sng" algn="ctr">
                      <a:solidFill>
                        <a:schemeClr val="tx1">
                          <a:lumMod val="75000"/>
                          <a:lumOff val="25000"/>
                        </a:schemeClr>
                      </a:solidFill>
                      <a:prstDash val="solid"/>
                    </a:lnL>
                    <a:lnR w="38100" cap="flat" cmpd="sng" algn="ctr">
                      <a:noFill/>
                      <a:prstDash val="solid"/>
                    </a:lnR>
                    <a:lnT w="12700" cmpd="sng">
                      <a:noFill/>
                      <a:prstDash val="solid"/>
                    </a:lnT>
                    <a:lnB w="6350" cap="flat" cmpd="sng" algn="ctr">
                      <a:noFill/>
                      <a:prstDash val="solid"/>
                    </a:lnB>
                    <a:solidFill>
                      <a:srgbClr val="F2F2F2">
                        <a:alpha val="30196"/>
                      </a:srgbClr>
                    </a:solidFill>
                  </a:tcPr>
                </a:tc>
                <a:extLst>
                  <a:ext uri="{0D108BD9-81ED-4DB2-BD59-A6C34878D82A}">
                    <a16:rowId xmlns:a16="http://schemas.microsoft.com/office/drawing/2014/main" val="2874448482"/>
                  </a:ext>
                </a:extLst>
              </a:tr>
              <a:tr h="549833">
                <a:tc>
                  <a:txBody>
                    <a:bodyPr/>
                    <a:lstStyle/>
                    <a:p>
                      <a:pPr algn="l" fontAlgn="ctr"/>
                      <a:r>
                        <a:rPr lang="en-US" sz="1200" cap="none" spc="0">
                          <a:solidFill>
                            <a:schemeClr val="tx1"/>
                          </a:solidFill>
                          <a:effectLst/>
                        </a:rPr>
                        <a:t>2012-10-08</a:t>
                      </a:r>
                    </a:p>
                  </a:txBody>
                  <a:tcPr marL="101148" marR="47468" marT="77807" marB="77807" anchor="ctr">
                    <a:lnL w="6350" cap="flat" cmpd="sng" algn="ctr">
                      <a:noFill/>
                      <a:prstDash val="solid"/>
                    </a:lnL>
                    <a:lnR w="6350" cap="flat" cmpd="sng" algn="ctr">
                      <a:noFill/>
                      <a:prstDash val="solid"/>
                    </a:lnR>
                    <a:lnT w="6350" cap="flat" cmpd="sng" algn="ctr">
                      <a:noFill/>
                      <a:prstDash val="solid"/>
                    </a:lnT>
                    <a:lnB w="12700" cmpd="sng">
                      <a:noFill/>
                      <a:prstDash val="solid"/>
                    </a:lnB>
                    <a:solidFill>
                      <a:schemeClr val="bg1">
                        <a:lumMod val="95000"/>
                      </a:schemeClr>
                    </a:solidFill>
                  </a:tcPr>
                </a:tc>
                <a:tc>
                  <a:txBody>
                    <a:bodyPr/>
                    <a:lstStyle/>
                    <a:p>
                      <a:pPr algn="l" fontAlgn="ctr"/>
                      <a:r>
                        <a:rPr lang="en-US" sz="1200" cap="none" spc="0">
                          <a:solidFill>
                            <a:schemeClr val="tx1"/>
                          </a:solidFill>
                          <a:effectLst/>
                        </a:rPr>
                        <a:t>0:35:00</a:t>
                      </a:r>
                    </a:p>
                  </a:txBody>
                  <a:tcPr marL="101148" marR="47468" marT="77807" marB="77807" anchor="ctr">
                    <a:lnL w="6350" cap="flat" cmpd="sng" algn="ctr">
                      <a:noFill/>
                      <a:prstDash val="solid"/>
                    </a:lnL>
                    <a:lnR w="6350" cap="flat" cmpd="sng" algn="ctr">
                      <a:noFill/>
                      <a:prstDash val="solid"/>
                    </a:lnR>
                    <a:lnT w="6350" cap="flat" cmpd="sng" algn="ctr">
                      <a:noFill/>
                      <a:prstDash val="solid"/>
                    </a:lnT>
                    <a:lnB w="12700" cmpd="sng">
                      <a:noFill/>
                      <a:prstDash val="solid"/>
                    </a:lnB>
                    <a:solidFill>
                      <a:schemeClr val="bg1">
                        <a:lumMod val="95000"/>
                      </a:schemeClr>
                    </a:solidFill>
                  </a:tcPr>
                </a:tc>
                <a:tc>
                  <a:txBody>
                    <a:bodyPr/>
                    <a:lstStyle/>
                    <a:p>
                      <a:pPr algn="l" fontAlgn="ctr"/>
                      <a:r>
                        <a:rPr lang="en-US" sz="1200" cap="none" spc="0">
                          <a:solidFill>
                            <a:schemeClr val="tx1"/>
                          </a:solidFill>
                          <a:effectLst/>
                        </a:rPr>
                        <a:t>F9 v1.0 B0006</a:t>
                      </a:r>
                    </a:p>
                  </a:txBody>
                  <a:tcPr marL="101148" marR="47468" marT="77807" marB="77807" anchor="ctr">
                    <a:lnL w="6350" cap="flat" cmpd="sng" algn="ctr">
                      <a:noFill/>
                      <a:prstDash val="solid"/>
                    </a:lnL>
                    <a:lnR w="6350" cap="flat" cmpd="sng" algn="ctr">
                      <a:noFill/>
                      <a:prstDash val="solid"/>
                    </a:lnR>
                    <a:lnT w="6350" cap="flat" cmpd="sng" algn="ctr">
                      <a:noFill/>
                      <a:prstDash val="solid"/>
                    </a:lnT>
                    <a:lnB w="12700" cmpd="sng">
                      <a:noFill/>
                      <a:prstDash val="solid"/>
                    </a:lnB>
                    <a:solidFill>
                      <a:schemeClr val="bg1">
                        <a:lumMod val="95000"/>
                      </a:schemeClr>
                    </a:solidFill>
                  </a:tcPr>
                </a:tc>
                <a:tc>
                  <a:txBody>
                    <a:bodyPr/>
                    <a:lstStyle/>
                    <a:p>
                      <a:pPr algn="l" fontAlgn="ctr"/>
                      <a:r>
                        <a:rPr lang="en-US" sz="1200" cap="none" spc="0">
                          <a:solidFill>
                            <a:schemeClr val="tx1"/>
                          </a:solidFill>
                          <a:effectLst/>
                        </a:rPr>
                        <a:t>CCAFS LC-40</a:t>
                      </a:r>
                    </a:p>
                  </a:txBody>
                  <a:tcPr marL="101148" marR="47468" marT="77807" marB="77807" anchor="ctr">
                    <a:lnL w="6350" cap="flat" cmpd="sng" algn="ctr">
                      <a:noFill/>
                      <a:prstDash val="solid"/>
                    </a:lnL>
                    <a:lnR w="6350" cap="flat" cmpd="sng" algn="ctr">
                      <a:noFill/>
                      <a:prstDash val="solid"/>
                    </a:lnR>
                    <a:lnT w="6350" cap="flat" cmpd="sng" algn="ctr">
                      <a:noFill/>
                      <a:prstDash val="solid"/>
                    </a:lnT>
                    <a:lnB w="12700" cmpd="sng">
                      <a:noFill/>
                      <a:prstDash val="solid"/>
                    </a:lnB>
                    <a:solidFill>
                      <a:schemeClr val="bg1">
                        <a:lumMod val="95000"/>
                      </a:schemeClr>
                    </a:solidFill>
                  </a:tcPr>
                </a:tc>
                <a:tc>
                  <a:txBody>
                    <a:bodyPr/>
                    <a:lstStyle/>
                    <a:p>
                      <a:pPr algn="l" fontAlgn="ctr"/>
                      <a:r>
                        <a:rPr lang="en-US" sz="1200" cap="none" spc="0">
                          <a:solidFill>
                            <a:schemeClr val="tx1"/>
                          </a:solidFill>
                          <a:effectLst/>
                        </a:rPr>
                        <a:t>SpaceX CRS-1</a:t>
                      </a:r>
                    </a:p>
                  </a:txBody>
                  <a:tcPr marL="101148" marR="47468" marT="77807" marB="77807" anchor="ctr">
                    <a:lnL w="6350" cap="flat" cmpd="sng" algn="ctr">
                      <a:noFill/>
                      <a:prstDash val="solid"/>
                    </a:lnL>
                    <a:lnR w="6350" cap="flat" cmpd="sng" algn="ctr">
                      <a:noFill/>
                      <a:prstDash val="solid"/>
                    </a:lnR>
                    <a:lnT w="6350" cap="flat" cmpd="sng" algn="ctr">
                      <a:noFill/>
                      <a:prstDash val="solid"/>
                    </a:lnT>
                    <a:lnB w="12700" cmpd="sng">
                      <a:noFill/>
                      <a:prstDash val="solid"/>
                    </a:lnB>
                    <a:solidFill>
                      <a:schemeClr val="bg1">
                        <a:lumMod val="95000"/>
                      </a:schemeClr>
                    </a:solidFill>
                  </a:tcPr>
                </a:tc>
                <a:tc>
                  <a:txBody>
                    <a:bodyPr/>
                    <a:lstStyle/>
                    <a:p>
                      <a:pPr algn="l" fontAlgn="ctr"/>
                      <a:r>
                        <a:rPr lang="en-US" sz="1200" cap="none" spc="0">
                          <a:solidFill>
                            <a:schemeClr val="tx1"/>
                          </a:solidFill>
                          <a:effectLst/>
                        </a:rPr>
                        <a:t>500</a:t>
                      </a:r>
                    </a:p>
                  </a:txBody>
                  <a:tcPr marL="101148" marR="47468" marT="77807" marB="77807" anchor="ctr">
                    <a:lnL w="6350" cap="flat" cmpd="sng" algn="ctr">
                      <a:noFill/>
                      <a:prstDash val="solid"/>
                    </a:lnL>
                    <a:lnR w="6350" cap="flat" cmpd="sng" algn="ctr">
                      <a:noFill/>
                      <a:prstDash val="solid"/>
                    </a:lnR>
                    <a:lnT w="6350" cap="flat" cmpd="sng" algn="ctr">
                      <a:noFill/>
                      <a:prstDash val="solid"/>
                    </a:lnT>
                    <a:lnB w="12700" cmpd="sng">
                      <a:noFill/>
                      <a:prstDash val="solid"/>
                    </a:lnB>
                    <a:solidFill>
                      <a:schemeClr val="bg1">
                        <a:lumMod val="95000"/>
                      </a:schemeClr>
                    </a:solidFill>
                  </a:tcPr>
                </a:tc>
                <a:tc>
                  <a:txBody>
                    <a:bodyPr/>
                    <a:lstStyle/>
                    <a:p>
                      <a:pPr algn="l" fontAlgn="ctr"/>
                      <a:r>
                        <a:rPr lang="en-US" sz="1200" cap="none" spc="0">
                          <a:solidFill>
                            <a:schemeClr val="tx1"/>
                          </a:solidFill>
                          <a:effectLst/>
                        </a:rPr>
                        <a:t>LEO (ISS)</a:t>
                      </a:r>
                    </a:p>
                  </a:txBody>
                  <a:tcPr marL="101148" marR="47468" marT="77807" marB="77807" anchor="ctr">
                    <a:lnL w="6350" cap="flat" cmpd="sng" algn="ctr">
                      <a:noFill/>
                      <a:prstDash val="solid"/>
                    </a:lnL>
                    <a:lnR w="6350" cap="flat" cmpd="sng" algn="ctr">
                      <a:noFill/>
                      <a:prstDash val="solid"/>
                    </a:lnR>
                    <a:lnT w="6350" cap="flat" cmpd="sng" algn="ctr">
                      <a:noFill/>
                      <a:prstDash val="solid"/>
                    </a:lnT>
                    <a:lnB w="12700" cmpd="sng">
                      <a:noFill/>
                      <a:prstDash val="solid"/>
                    </a:lnB>
                    <a:solidFill>
                      <a:schemeClr val="bg1">
                        <a:lumMod val="95000"/>
                      </a:schemeClr>
                    </a:solidFill>
                  </a:tcPr>
                </a:tc>
                <a:tc>
                  <a:txBody>
                    <a:bodyPr/>
                    <a:lstStyle/>
                    <a:p>
                      <a:pPr algn="l" fontAlgn="ctr"/>
                      <a:r>
                        <a:rPr lang="en-US" sz="1200" cap="none" spc="0">
                          <a:solidFill>
                            <a:schemeClr val="tx1"/>
                          </a:solidFill>
                          <a:effectLst/>
                        </a:rPr>
                        <a:t>NASA (CRS)</a:t>
                      </a:r>
                    </a:p>
                  </a:txBody>
                  <a:tcPr marL="101148" marR="47468" marT="77807" marB="77807" anchor="ctr">
                    <a:lnL w="6350" cap="flat" cmpd="sng" algn="ctr">
                      <a:noFill/>
                      <a:prstDash val="solid"/>
                    </a:lnL>
                    <a:lnR w="6350" cap="flat" cmpd="sng" algn="ctr">
                      <a:noFill/>
                      <a:prstDash val="solid"/>
                    </a:lnR>
                    <a:lnT w="6350" cap="flat" cmpd="sng" algn="ctr">
                      <a:noFill/>
                      <a:prstDash val="solid"/>
                    </a:lnT>
                    <a:lnB w="12700" cmpd="sng">
                      <a:noFill/>
                      <a:prstDash val="solid"/>
                    </a:lnB>
                    <a:solidFill>
                      <a:schemeClr val="bg1">
                        <a:lumMod val="95000"/>
                      </a:schemeClr>
                    </a:solidFill>
                  </a:tcPr>
                </a:tc>
                <a:tc>
                  <a:txBody>
                    <a:bodyPr/>
                    <a:lstStyle/>
                    <a:p>
                      <a:pPr algn="l" fontAlgn="ctr"/>
                      <a:r>
                        <a:rPr lang="en-US" sz="1200" cap="none" spc="0">
                          <a:solidFill>
                            <a:schemeClr val="tx1"/>
                          </a:solidFill>
                          <a:effectLst/>
                        </a:rPr>
                        <a:t>Success</a:t>
                      </a:r>
                    </a:p>
                  </a:txBody>
                  <a:tcPr marL="101148" marR="47468" marT="77807" marB="77807" anchor="ctr">
                    <a:lnL w="6350" cap="flat" cmpd="sng" algn="ctr">
                      <a:noFill/>
                      <a:prstDash val="solid"/>
                    </a:lnL>
                    <a:lnR w="6350" cap="flat" cmpd="sng" algn="ctr">
                      <a:noFill/>
                      <a:prstDash val="solid"/>
                    </a:lnR>
                    <a:lnT w="6350" cap="flat" cmpd="sng" algn="ctr">
                      <a:noFill/>
                      <a:prstDash val="solid"/>
                    </a:lnT>
                    <a:lnB w="12700" cmpd="sng">
                      <a:noFill/>
                      <a:prstDash val="solid"/>
                    </a:lnB>
                    <a:solidFill>
                      <a:schemeClr val="bg1">
                        <a:lumMod val="95000"/>
                      </a:schemeClr>
                    </a:solidFill>
                  </a:tcPr>
                </a:tc>
                <a:tc>
                  <a:txBody>
                    <a:bodyPr/>
                    <a:lstStyle/>
                    <a:p>
                      <a:pPr algn="l" fontAlgn="ctr"/>
                      <a:r>
                        <a:rPr lang="en-US" sz="1200" cap="none" spc="0">
                          <a:solidFill>
                            <a:schemeClr val="tx1"/>
                          </a:solidFill>
                          <a:effectLst/>
                        </a:rPr>
                        <a:t>No attempt</a:t>
                      </a:r>
                    </a:p>
                  </a:txBody>
                  <a:tcPr marL="101148" marR="47468" marT="77807" marB="77807" anchor="ctr">
                    <a:lnL w="6350" cap="flat" cmpd="sng" algn="ctr">
                      <a:noFill/>
                      <a:prstDash val="solid"/>
                    </a:lnL>
                    <a:lnR w="12700" cmpd="sng">
                      <a:noFill/>
                      <a:prstDash val="solid"/>
                    </a:lnR>
                    <a:lnT w="6350"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820501014"/>
                  </a:ext>
                </a:extLst>
              </a:tr>
              <a:tr h="549833">
                <a:tc>
                  <a:txBody>
                    <a:bodyPr/>
                    <a:lstStyle/>
                    <a:p>
                      <a:pPr algn="l" fontAlgn="ctr"/>
                      <a:r>
                        <a:rPr lang="en-US" sz="1200" cap="none" spc="0">
                          <a:solidFill>
                            <a:schemeClr val="tx1"/>
                          </a:solidFill>
                          <a:effectLst/>
                        </a:rPr>
                        <a:t>2013-03-01</a:t>
                      </a:r>
                    </a:p>
                  </a:txBody>
                  <a:tcPr marL="101148" marR="47468" marT="77807" marB="77807" anchor="ctr">
                    <a:lnL w="38100" cap="flat" cmpd="sng" algn="ctr">
                      <a:noFill/>
                      <a:prstDash val="solid"/>
                    </a:lnL>
                    <a:lnR w="6350" cap="flat" cmpd="sng" algn="ctr">
                      <a:solidFill>
                        <a:schemeClr val="tx1">
                          <a:lumMod val="75000"/>
                          <a:lumOff val="25000"/>
                        </a:schemeClr>
                      </a:solidFill>
                      <a:prstDash val="solid"/>
                    </a:lnR>
                    <a:lnT w="12700" cmpd="sng">
                      <a:noFill/>
                      <a:prstDash val="solid"/>
                    </a:lnT>
                    <a:lnB w="38100" cap="flat" cmpd="sng" algn="ctr">
                      <a:noFill/>
                      <a:prstDash val="solid"/>
                    </a:lnB>
                    <a:solidFill>
                      <a:srgbClr val="F2F2F2">
                        <a:alpha val="30196"/>
                      </a:srgbClr>
                    </a:solidFill>
                  </a:tcPr>
                </a:tc>
                <a:tc>
                  <a:txBody>
                    <a:bodyPr/>
                    <a:lstStyle/>
                    <a:p>
                      <a:pPr algn="l" fontAlgn="ctr"/>
                      <a:r>
                        <a:rPr lang="en-US" sz="1200" cap="none" spc="0">
                          <a:solidFill>
                            <a:schemeClr val="tx1"/>
                          </a:solidFill>
                          <a:effectLst/>
                        </a:rPr>
                        <a:t>15:10:00</a:t>
                      </a:r>
                    </a:p>
                  </a:txBody>
                  <a:tcPr marL="101148" marR="47468" marT="77807" marB="77807" anchor="ctr">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12700" cmpd="sng">
                      <a:noFill/>
                      <a:prstDash val="solid"/>
                    </a:lnT>
                    <a:lnB w="38100" cap="flat" cmpd="sng" algn="ctr">
                      <a:noFill/>
                      <a:prstDash val="solid"/>
                    </a:lnB>
                    <a:solidFill>
                      <a:srgbClr val="F2F2F2">
                        <a:alpha val="30196"/>
                      </a:srgbClr>
                    </a:solidFill>
                  </a:tcPr>
                </a:tc>
                <a:tc>
                  <a:txBody>
                    <a:bodyPr/>
                    <a:lstStyle/>
                    <a:p>
                      <a:pPr algn="l" fontAlgn="ctr"/>
                      <a:r>
                        <a:rPr lang="en-US" sz="1200" cap="none" spc="0">
                          <a:solidFill>
                            <a:schemeClr val="tx1"/>
                          </a:solidFill>
                          <a:effectLst/>
                        </a:rPr>
                        <a:t>F9 v1.0 B0007</a:t>
                      </a:r>
                    </a:p>
                  </a:txBody>
                  <a:tcPr marL="101148" marR="47468" marT="77807" marB="77807" anchor="ctr">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12700" cmpd="sng">
                      <a:noFill/>
                      <a:prstDash val="solid"/>
                    </a:lnT>
                    <a:lnB w="38100" cap="flat" cmpd="sng" algn="ctr">
                      <a:noFill/>
                      <a:prstDash val="solid"/>
                    </a:lnB>
                    <a:solidFill>
                      <a:srgbClr val="F2F2F2">
                        <a:alpha val="30196"/>
                      </a:srgbClr>
                    </a:solidFill>
                  </a:tcPr>
                </a:tc>
                <a:tc>
                  <a:txBody>
                    <a:bodyPr/>
                    <a:lstStyle/>
                    <a:p>
                      <a:pPr algn="l" fontAlgn="ctr"/>
                      <a:r>
                        <a:rPr lang="en-US" sz="1200" cap="none" spc="0">
                          <a:solidFill>
                            <a:schemeClr val="tx1"/>
                          </a:solidFill>
                          <a:effectLst/>
                        </a:rPr>
                        <a:t>CCAFS LC-40</a:t>
                      </a:r>
                    </a:p>
                  </a:txBody>
                  <a:tcPr marL="101148" marR="47468" marT="77807" marB="77807" anchor="ctr">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12700" cmpd="sng">
                      <a:noFill/>
                      <a:prstDash val="solid"/>
                    </a:lnT>
                    <a:lnB w="38100" cap="flat" cmpd="sng" algn="ctr">
                      <a:noFill/>
                      <a:prstDash val="solid"/>
                    </a:lnB>
                    <a:solidFill>
                      <a:srgbClr val="F2F2F2">
                        <a:alpha val="30196"/>
                      </a:srgbClr>
                    </a:solidFill>
                  </a:tcPr>
                </a:tc>
                <a:tc>
                  <a:txBody>
                    <a:bodyPr/>
                    <a:lstStyle/>
                    <a:p>
                      <a:pPr algn="l" fontAlgn="ctr"/>
                      <a:r>
                        <a:rPr lang="en-US" sz="1200" cap="none" spc="0">
                          <a:solidFill>
                            <a:schemeClr val="tx1"/>
                          </a:solidFill>
                          <a:effectLst/>
                        </a:rPr>
                        <a:t>SpaceX CRS-2</a:t>
                      </a:r>
                    </a:p>
                  </a:txBody>
                  <a:tcPr marL="101148" marR="47468" marT="77807" marB="77807" anchor="ctr">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12700" cmpd="sng">
                      <a:noFill/>
                      <a:prstDash val="solid"/>
                    </a:lnT>
                    <a:lnB w="38100" cap="flat" cmpd="sng" algn="ctr">
                      <a:noFill/>
                      <a:prstDash val="solid"/>
                    </a:lnB>
                    <a:solidFill>
                      <a:srgbClr val="F2F2F2">
                        <a:alpha val="30196"/>
                      </a:srgbClr>
                    </a:solidFill>
                  </a:tcPr>
                </a:tc>
                <a:tc>
                  <a:txBody>
                    <a:bodyPr/>
                    <a:lstStyle/>
                    <a:p>
                      <a:pPr algn="l" fontAlgn="ctr"/>
                      <a:r>
                        <a:rPr lang="en-US" sz="1200" cap="none" spc="0">
                          <a:solidFill>
                            <a:schemeClr val="tx1"/>
                          </a:solidFill>
                          <a:effectLst/>
                        </a:rPr>
                        <a:t>677</a:t>
                      </a:r>
                    </a:p>
                  </a:txBody>
                  <a:tcPr marL="101148" marR="47468" marT="77807" marB="77807" anchor="ctr">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12700" cmpd="sng">
                      <a:noFill/>
                      <a:prstDash val="solid"/>
                    </a:lnT>
                    <a:lnB w="38100" cap="flat" cmpd="sng" algn="ctr">
                      <a:noFill/>
                      <a:prstDash val="solid"/>
                    </a:lnB>
                    <a:solidFill>
                      <a:srgbClr val="F2F2F2">
                        <a:alpha val="30196"/>
                      </a:srgbClr>
                    </a:solidFill>
                  </a:tcPr>
                </a:tc>
                <a:tc>
                  <a:txBody>
                    <a:bodyPr/>
                    <a:lstStyle/>
                    <a:p>
                      <a:pPr algn="l" fontAlgn="ctr"/>
                      <a:r>
                        <a:rPr lang="en-US" sz="1200" cap="none" spc="0">
                          <a:solidFill>
                            <a:schemeClr val="tx1"/>
                          </a:solidFill>
                          <a:effectLst/>
                        </a:rPr>
                        <a:t>LEO (ISS)</a:t>
                      </a:r>
                    </a:p>
                  </a:txBody>
                  <a:tcPr marL="101148" marR="47468" marT="77807" marB="77807" anchor="ctr">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12700" cmpd="sng">
                      <a:noFill/>
                      <a:prstDash val="solid"/>
                    </a:lnT>
                    <a:lnB w="38100" cap="flat" cmpd="sng" algn="ctr">
                      <a:noFill/>
                      <a:prstDash val="solid"/>
                    </a:lnB>
                    <a:solidFill>
                      <a:srgbClr val="F2F2F2">
                        <a:alpha val="30196"/>
                      </a:srgbClr>
                    </a:solidFill>
                  </a:tcPr>
                </a:tc>
                <a:tc>
                  <a:txBody>
                    <a:bodyPr/>
                    <a:lstStyle/>
                    <a:p>
                      <a:pPr algn="l" fontAlgn="ctr"/>
                      <a:r>
                        <a:rPr lang="en-US" sz="1200" cap="none" spc="0">
                          <a:solidFill>
                            <a:schemeClr val="tx1"/>
                          </a:solidFill>
                          <a:effectLst/>
                        </a:rPr>
                        <a:t>NASA (CRS)</a:t>
                      </a:r>
                    </a:p>
                  </a:txBody>
                  <a:tcPr marL="101148" marR="47468" marT="77807" marB="77807" anchor="ctr">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12700" cmpd="sng">
                      <a:noFill/>
                      <a:prstDash val="solid"/>
                    </a:lnT>
                    <a:lnB w="38100" cap="flat" cmpd="sng" algn="ctr">
                      <a:noFill/>
                      <a:prstDash val="solid"/>
                    </a:lnB>
                    <a:solidFill>
                      <a:srgbClr val="F2F2F2">
                        <a:alpha val="30196"/>
                      </a:srgbClr>
                    </a:solidFill>
                  </a:tcPr>
                </a:tc>
                <a:tc>
                  <a:txBody>
                    <a:bodyPr/>
                    <a:lstStyle/>
                    <a:p>
                      <a:pPr algn="l" fontAlgn="ctr"/>
                      <a:r>
                        <a:rPr lang="en-US" sz="1200" cap="none" spc="0">
                          <a:solidFill>
                            <a:schemeClr val="tx1"/>
                          </a:solidFill>
                          <a:effectLst/>
                        </a:rPr>
                        <a:t>Success</a:t>
                      </a:r>
                    </a:p>
                  </a:txBody>
                  <a:tcPr marL="101148" marR="47468" marT="77807" marB="77807" anchor="ctr">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12700" cmpd="sng">
                      <a:noFill/>
                      <a:prstDash val="solid"/>
                    </a:lnT>
                    <a:lnB w="38100" cap="flat" cmpd="sng" algn="ctr">
                      <a:noFill/>
                      <a:prstDash val="solid"/>
                    </a:lnB>
                    <a:solidFill>
                      <a:srgbClr val="F2F2F2">
                        <a:alpha val="30196"/>
                      </a:srgbClr>
                    </a:solidFill>
                  </a:tcPr>
                </a:tc>
                <a:tc>
                  <a:txBody>
                    <a:bodyPr/>
                    <a:lstStyle/>
                    <a:p>
                      <a:pPr algn="l" fontAlgn="ctr"/>
                      <a:r>
                        <a:rPr lang="en-US" sz="1200" cap="none" spc="0">
                          <a:solidFill>
                            <a:schemeClr val="tx1"/>
                          </a:solidFill>
                          <a:effectLst/>
                        </a:rPr>
                        <a:t>No attempt</a:t>
                      </a:r>
                    </a:p>
                  </a:txBody>
                  <a:tcPr marL="101148" marR="47468" marT="77807" marB="77807" anchor="ctr">
                    <a:lnL w="6350" cap="flat" cmpd="sng" algn="ctr">
                      <a:solidFill>
                        <a:schemeClr val="tx1">
                          <a:lumMod val="75000"/>
                          <a:lumOff val="25000"/>
                        </a:schemeClr>
                      </a:solidFill>
                      <a:prstDash val="solid"/>
                    </a:lnL>
                    <a:lnR w="38100" cap="flat" cmpd="sng" algn="ctr">
                      <a:noFill/>
                      <a:prstDash val="solid"/>
                    </a:lnR>
                    <a:lnT w="12700" cmpd="sng">
                      <a:noFill/>
                      <a:prstDash val="solid"/>
                    </a:lnT>
                    <a:lnB w="38100" cap="flat" cmpd="sng" algn="ctr">
                      <a:noFill/>
                      <a:prstDash val="solid"/>
                    </a:lnB>
                    <a:solidFill>
                      <a:srgbClr val="F2F2F2">
                        <a:alpha val="30196"/>
                      </a:srgbClr>
                    </a:solidFill>
                  </a:tcPr>
                </a:tc>
                <a:extLst>
                  <a:ext uri="{0D108BD9-81ED-4DB2-BD59-A6C34878D82A}">
                    <a16:rowId xmlns:a16="http://schemas.microsoft.com/office/drawing/2014/main" val="1834731647"/>
                  </a:ext>
                </a:extLst>
              </a:tr>
            </a:tbl>
          </a:graphicData>
        </a:graphic>
      </p:graphicFrame>
    </p:spTree>
    <p:extLst>
      <p:ext uri="{BB962C8B-B14F-4D97-AF65-F5344CB8AC3E}">
        <p14:creationId xmlns:p14="http://schemas.microsoft.com/office/powerpoint/2010/main" val="17947386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17517EF-BD4D-4055-BDB4-A322C53568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0ADDB668-2CA4-4D2B-9C34-3487CA330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553" y="304802"/>
            <a:ext cx="11097349" cy="1573149"/>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901690" y="405575"/>
            <a:ext cx="6430414" cy="13716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a:solidFill>
                  <a:schemeClr val="tx1"/>
                </a:solidFill>
                <a:latin typeface="+mj-lt"/>
                <a:ea typeface="+mj-ea"/>
                <a:cs typeface="+mj-cs"/>
              </a:rPr>
              <a:t>Total Payload Mass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924796" y="498698"/>
            <a:ext cx="2893382" cy="1185353"/>
          </a:xfrm>
          <a:prstGeom prst="rect">
            <a:avLst/>
          </a:prstGeom>
        </p:spPr>
        <p:txBody>
          <a:bodyPr vert="horz" lIns="91440" tIns="45720" rIns="91440" bIns="45720" rtlCol="0" anchor="ctr">
            <a:normAutofit/>
          </a:bodyPr>
          <a:lstStyle/>
          <a:p>
            <a:pPr marL="0" indent="0">
              <a:buNone/>
            </a:pPr>
            <a:r>
              <a:rPr lang="en-US" sz="1800" dirty="0"/>
              <a:t>P</a:t>
            </a:r>
            <a:r>
              <a:rPr lang="en-US" sz="1800" kern="1200" dirty="0">
                <a:solidFill>
                  <a:schemeClr val="tx1"/>
                </a:solidFill>
                <a:latin typeface="+mn-lt"/>
                <a:ea typeface="+mn-ea"/>
                <a:cs typeface="+mn-cs"/>
              </a:rPr>
              <a:t>ayload carried by boosters from NAS</a:t>
            </a:r>
          </a:p>
        </p:txBody>
      </p:sp>
      <p:sp>
        <p:nvSpPr>
          <p:cNvPr id="14" name="Rectangle 13">
            <a:extLst>
              <a:ext uri="{FF2B5EF4-FFF2-40B4-BE49-F238E27FC236}">
                <a16:creationId xmlns:a16="http://schemas.microsoft.com/office/drawing/2014/main" id="{2568BC19-F052-4108-93E1-6A3D1DEC07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4784" y="764424"/>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6" name="Rectangle 15">
            <a:extLst>
              <a:ext uri="{FF2B5EF4-FFF2-40B4-BE49-F238E27FC236}">
                <a16:creationId xmlns:a16="http://schemas.microsoft.com/office/drawing/2014/main" id="{D5FD337D-4D6B-4C8B-B6F5-121097E098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126032" y="1067264"/>
            <a:ext cx="1021458"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28</a:t>
            </a:fld>
            <a:endParaRPr lang="en-US" sz="1200">
              <a:solidFill>
                <a:schemeClr val="tx1">
                  <a:lumMod val="50000"/>
                  <a:lumOff val="50000"/>
                </a:schemeClr>
              </a:solidFill>
              <a:latin typeface="+mn-lt"/>
            </a:endParaRPr>
          </a:p>
        </p:txBody>
      </p:sp>
      <p:graphicFrame>
        <p:nvGraphicFramePr>
          <p:cNvPr id="2" name="Table 1">
            <a:extLst>
              <a:ext uri="{FF2B5EF4-FFF2-40B4-BE49-F238E27FC236}">
                <a16:creationId xmlns:a16="http://schemas.microsoft.com/office/drawing/2014/main" id="{D60C7F3A-B890-AF55-E92F-200C4199562C}"/>
              </a:ext>
            </a:extLst>
          </p:cNvPr>
          <p:cNvGraphicFramePr>
            <a:graphicFrameLocks noGrp="1"/>
          </p:cNvGraphicFramePr>
          <p:nvPr>
            <p:extLst>
              <p:ext uri="{D42A27DB-BD31-4B8C-83A1-F6EECF244321}">
                <p14:modId xmlns:p14="http://schemas.microsoft.com/office/powerpoint/2010/main" val="1358659415"/>
              </p:ext>
            </p:extLst>
          </p:nvPr>
        </p:nvGraphicFramePr>
        <p:xfrm>
          <a:off x="2936340" y="3205139"/>
          <a:ext cx="6322786" cy="1978152"/>
        </p:xfrm>
        <a:graphic>
          <a:graphicData uri="http://schemas.openxmlformats.org/drawingml/2006/table">
            <a:tbl>
              <a:tblPr firstRow="1" bandRow="1">
                <a:tableStyleId>{3B4B98B0-60AC-42C2-AFA5-B58CD77FA1E5}</a:tableStyleId>
              </a:tblPr>
              <a:tblGrid>
                <a:gridCol w="6322786">
                  <a:extLst>
                    <a:ext uri="{9D8B030D-6E8A-4147-A177-3AD203B41FA5}">
                      <a16:colId xmlns:a16="http://schemas.microsoft.com/office/drawing/2014/main" val="2428545472"/>
                    </a:ext>
                  </a:extLst>
                </a:gridCol>
              </a:tblGrid>
              <a:tr h="1240536">
                <a:tc>
                  <a:txBody>
                    <a:bodyPr/>
                    <a:lstStyle/>
                    <a:p>
                      <a:pPr algn="l" fontAlgn="ctr"/>
                      <a:r>
                        <a:rPr lang="en-US" sz="3300" b="1" dirty="0">
                          <a:effectLst/>
                        </a:rPr>
                        <a:t>TOTAL PAYLOAD_MASS__KG_)</a:t>
                      </a:r>
                    </a:p>
                  </a:txBody>
                  <a:tcPr marL="167640" marR="167640" marT="83820" marB="83820" anchor="ctr"/>
                </a:tc>
                <a:extLst>
                  <a:ext uri="{0D108BD9-81ED-4DB2-BD59-A6C34878D82A}">
                    <a16:rowId xmlns:a16="http://schemas.microsoft.com/office/drawing/2014/main" val="3221720452"/>
                  </a:ext>
                </a:extLst>
              </a:tr>
              <a:tr h="737616">
                <a:tc>
                  <a:txBody>
                    <a:bodyPr/>
                    <a:lstStyle/>
                    <a:p>
                      <a:pPr algn="l" fontAlgn="ctr"/>
                      <a:r>
                        <a:rPr lang="en-US" sz="3300" dirty="0">
                          <a:effectLst/>
                        </a:rPr>
                        <a:t>45596</a:t>
                      </a:r>
                    </a:p>
                  </a:txBody>
                  <a:tcPr marL="167640" marR="167640" marT="83820" marB="83820" anchor="ctr"/>
                </a:tc>
                <a:extLst>
                  <a:ext uri="{0D108BD9-81ED-4DB2-BD59-A6C34878D82A}">
                    <a16:rowId xmlns:a16="http://schemas.microsoft.com/office/drawing/2014/main" val="3610792969"/>
                  </a:ext>
                </a:extLst>
              </a:tr>
            </a:tbl>
          </a:graphicData>
        </a:graphic>
      </p:graphicFrame>
    </p:spTree>
    <p:extLst>
      <p:ext uri="{BB962C8B-B14F-4D97-AF65-F5344CB8AC3E}">
        <p14:creationId xmlns:p14="http://schemas.microsoft.com/office/powerpoint/2010/main" val="40100147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CED4D40-4B67-4331-AC48-79B82B4A47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638881" y="417576"/>
            <a:ext cx="10909640" cy="124939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spcAft>
                <a:spcPts val="600"/>
              </a:spcAft>
            </a:pPr>
            <a:r>
              <a:rPr lang="en-US" sz="6100" kern="1200">
                <a:solidFill>
                  <a:schemeClr val="tx1"/>
                </a:solidFill>
                <a:latin typeface="+mj-lt"/>
                <a:ea typeface="+mj-ea"/>
                <a:cs typeface="+mj-cs"/>
              </a:rPr>
              <a:t>Average Payload Mass by F9 v1.1</a:t>
            </a:r>
          </a:p>
        </p:txBody>
      </p:sp>
      <p:sp>
        <p:nvSpPr>
          <p:cNvPr id="12" name="sketch line">
            <a:extLst>
              <a:ext uri="{FF2B5EF4-FFF2-40B4-BE49-F238E27FC236}">
                <a16:creationId xmlns:a16="http://schemas.microsoft.com/office/drawing/2014/main" id="{670CEDEF-4F34-412E-84EE-329C1E93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1733454"/>
            <a:ext cx="4572000" cy="18288"/>
          </a:xfrm>
          <a:custGeom>
            <a:avLst/>
            <a:gdLst>
              <a:gd name="connsiteX0" fmla="*/ 0 w 4572000"/>
              <a:gd name="connsiteY0" fmla="*/ 0 h 18288"/>
              <a:gd name="connsiteX1" fmla="*/ 515983 w 4572000"/>
              <a:gd name="connsiteY1" fmla="*/ 0 h 18288"/>
              <a:gd name="connsiteX2" fmla="*/ 1031966 w 4572000"/>
              <a:gd name="connsiteY2" fmla="*/ 0 h 18288"/>
              <a:gd name="connsiteX3" fmla="*/ 1639389 w 4572000"/>
              <a:gd name="connsiteY3" fmla="*/ 0 h 18288"/>
              <a:gd name="connsiteX4" fmla="*/ 2383971 w 4572000"/>
              <a:gd name="connsiteY4" fmla="*/ 0 h 18288"/>
              <a:gd name="connsiteX5" fmla="*/ 2945674 w 4572000"/>
              <a:gd name="connsiteY5" fmla="*/ 0 h 18288"/>
              <a:gd name="connsiteX6" fmla="*/ 3507377 w 4572000"/>
              <a:gd name="connsiteY6" fmla="*/ 0 h 18288"/>
              <a:gd name="connsiteX7" fmla="*/ 4572000 w 4572000"/>
              <a:gd name="connsiteY7" fmla="*/ 0 h 18288"/>
              <a:gd name="connsiteX8" fmla="*/ 4572000 w 4572000"/>
              <a:gd name="connsiteY8" fmla="*/ 18288 h 18288"/>
              <a:gd name="connsiteX9" fmla="*/ 3873137 w 4572000"/>
              <a:gd name="connsiteY9" fmla="*/ 18288 h 18288"/>
              <a:gd name="connsiteX10" fmla="*/ 3311434 w 4572000"/>
              <a:gd name="connsiteY10" fmla="*/ 18288 h 18288"/>
              <a:gd name="connsiteX11" fmla="*/ 2749731 w 4572000"/>
              <a:gd name="connsiteY11" fmla="*/ 18288 h 18288"/>
              <a:gd name="connsiteX12" fmla="*/ 2050869 w 4572000"/>
              <a:gd name="connsiteY12" fmla="*/ 18288 h 18288"/>
              <a:gd name="connsiteX13" fmla="*/ 1306286 w 4572000"/>
              <a:gd name="connsiteY13" fmla="*/ 18288 h 18288"/>
              <a:gd name="connsiteX14" fmla="*/ 790303 w 4572000"/>
              <a:gd name="connsiteY14" fmla="*/ 18288 h 18288"/>
              <a:gd name="connsiteX15" fmla="*/ 0 w 4572000"/>
              <a:gd name="connsiteY15" fmla="*/ 18288 h 18288"/>
              <a:gd name="connsiteX16" fmla="*/ 0 w 45720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18288" fill="none" extrusionOk="0">
                <a:moveTo>
                  <a:pt x="0" y="0"/>
                </a:moveTo>
                <a:cubicBezTo>
                  <a:pt x="105156" y="-20963"/>
                  <a:pt x="340432" y="822"/>
                  <a:pt x="515983" y="0"/>
                </a:cubicBezTo>
                <a:cubicBezTo>
                  <a:pt x="691534" y="-822"/>
                  <a:pt x="850679" y="16479"/>
                  <a:pt x="1031966" y="0"/>
                </a:cubicBezTo>
                <a:cubicBezTo>
                  <a:pt x="1213253" y="-16479"/>
                  <a:pt x="1443646" y="-18730"/>
                  <a:pt x="1639389" y="0"/>
                </a:cubicBezTo>
                <a:cubicBezTo>
                  <a:pt x="1835132" y="18730"/>
                  <a:pt x="2159975" y="18531"/>
                  <a:pt x="2383971" y="0"/>
                </a:cubicBezTo>
                <a:cubicBezTo>
                  <a:pt x="2607967" y="-18531"/>
                  <a:pt x="2719096" y="-12030"/>
                  <a:pt x="2945674" y="0"/>
                </a:cubicBezTo>
                <a:cubicBezTo>
                  <a:pt x="3172252" y="12030"/>
                  <a:pt x="3269167" y="27666"/>
                  <a:pt x="3507377" y="0"/>
                </a:cubicBezTo>
                <a:cubicBezTo>
                  <a:pt x="3745587" y="-27666"/>
                  <a:pt x="4116741" y="18705"/>
                  <a:pt x="4572000" y="0"/>
                </a:cubicBezTo>
                <a:cubicBezTo>
                  <a:pt x="4572895" y="8974"/>
                  <a:pt x="4571454" y="9359"/>
                  <a:pt x="4572000" y="18288"/>
                </a:cubicBezTo>
                <a:cubicBezTo>
                  <a:pt x="4374698" y="3942"/>
                  <a:pt x="4098874" y="-11042"/>
                  <a:pt x="3873137" y="18288"/>
                </a:cubicBezTo>
                <a:cubicBezTo>
                  <a:pt x="3647400" y="47618"/>
                  <a:pt x="3517055" y="5421"/>
                  <a:pt x="3311434" y="18288"/>
                </a:cubicBezTo>
                <a:cubicBezTo>
                  <a:pt x="3105813" y="31155"/>
                  <a:pt x="3025168" y="17856"/>
                  <a:pt x="2749731" y="18288"/>
                </a:cubicBezTo>
                <a:cubicBezTo>
                  <a:pt x="2474294" y="18720"/>
                  <a:pt x="2291766" y="-14168"/>
                  <a:pt x="2050869" y="18288"/>
                </a:cubicBezTo>
                <a:cubicBezTo>
                  <a:pt x="1809972" y="50744"/>
                  <a:pt x="1540276" y="46798"/>
                  <a:pt x="1306286" y="18288"/>
                </a:cubicBezTo>
                <a:cubicBezTo>
                  <a:pt x="1072296" y="-10222"/>
                  <a:pt x="972445" y="19645"/>
                  <a:pt x="790303" y="18288"/>
                </a:cubicBezTo>
                <a:cubicBezTo>
                  <a:pt x="608161" y="16931"/>
                  <a:pt x="200981" y="8241"/>
                  <a:pt x="0" y="18288"/>
                </a:cubicBezTo>
                <a:cubicBezTo>
                  <a:pt x="-229" y="14222"/>
                  <a:pt x="509" y="5816"/>
                  <a:pt x="0" y="0"/>
                </a:cubicBezTo>
                <a:close/>
              </a:path>
              <a:path w="4572000" h="18288" stroke="0" extrusionOk="0">
                <a:moveTo>
                  <a:pt x="0" y="0"/>
                </a:moveTo>
                <a:cubicBezTo>
                  <a:pt x="143285" y="-9565"/>
                  <a:pt x="327959" y="-11498"/>
                  <a:pt x="561703" y="0"/>
                </a:cubicBezTo>
                <a:cubicBezTo>
                  <a:pt x="795447" y="11498"/>
                  <a:pt x="838260" y="18255"/>
                  <a:pt x="1077686" y="0"/>
                </a:cubicBezTo>
                <a:cubicBezTo>
                  <a:pt x="1317112" y="-18255"/>
                  <a:pt x="1437472" y="23514"/>
                  <a:pt x="1639389" y="0"/>
                </a:cubicBezTo>
                <a:cubicBezTo>
                  <a:pt x="1841306" y="-23514"/>
                  <a:pt x="2037142" y="-12551"/>
                  <a:pt x="2292531" y="0"/>
                </a:cubicBezTo>
                <a:cubicBezTo>
                  <a:pt x="2547920" y="12551"/>
                  <a:pt x="2810436" y="-20352"/>
                  <a:pt x="2991394" y="0"/>
                </a:cubicBezTo>
                <a:cubicBezTo>
                  <a:pt x="3172352" y="20352"/>
                  <a:pt x="3530025" y="-13347"/>
                  <a:pt x="3735977" y="0"/>
                </a:cubicBezTo>
                <a:cubicBezTo>
                  <a:pt x="3941929" y="13347"/>
                  <a:pt x="4161497" y="34086"/>
                  <a:pt x="4572000" y="0"/>
                </a:cubicBezTo>
                <a:cubicBezTo>
                  <a:pt x="4571545" y="6162"/>
                  <a:pt x="4571903" y="11775"/>
                  <a:pt x="4572000" y="18288"/>
                </a:cubicBezTo>
                <a:cubicBezTo>
                  <a:pt x="4228040" y="36490"/>
                  <a:pt x="4199736" y="42557"/>
                  <a:pt x="3873137" y="18288"/>
                </a:cubicBezTo>
                <a:cubicBezTo>
                  <a:pt x="3546538" y="-5981"/>
                  <a:pt x="3472124" y="16809"/>
                  <a:pt x="3128554" y="18288"/>
                </a:cubicBezTo>
                <a:cubicBezTo>
                  <a:pt x="2784984" y="19767"/>
                  <a:pt x="2735896" y="-17781"/>
                  <a:pt x="2383971" y="18288"/>
                </a:cubicBezTo>
                <a:cubicBezTo>
                  <a:pt x="2032046" y="54357"/>
                  <a:pt x="2019324" y="2920"/>
                  <a:pt x="1867989" y="18288"/>
                </a:cubicBezTo>
                <a:cubicBezTo>
                  <a:pt x="1716654" y="33656"/>
                  <a:pt x="1418675" y="32575"/>
                  <a:pt x="1169126" y="18288"/>
                </a:cubicBezTo>
                <a:cubicBezTo>
                  <a:pt x="919577" y="4001"/>
                  <a:pt x="798537" y="16165"/>
                  <a:pt x="561703" y="18288"/>
                </a:cubicBezTo>
                <a:cubicBezTo>
                  <a:pt x="324869" y="20411"/>
                  <a:pt x="221395" y="-912"/>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29</a:t>
            </a:fld>
            <a:endParaRPr lang="en-US" sz="1200">
              <a:solidFill>
                <a:schemeClr val="tx1">
                  <a:tint val="75000"/>
                </a:schemeClr>
              </a:solidFill>
              <a:latin typeface="+mn-lt"/>
            </a:endParaRPr>
          </a:p>
        </p:txBody>
      </p:sp>
      <p:graphicFrame>
        <p:nvGraphicFramePr>
          <p:cNvPr id="2" name="Table 1">
            <a:extLst>
              <a:ext uri="{FF2B5EF4-FFF2-40B4-BE49-F238E27FC236}">
                <a16:creationId xmlns:a16="http://schemas.microsoft.com/office/drawing/2014/main" id="{AA375544-EC94-60AC-8FC6-01A0DF75B726}"/>
              </a:ext>
            </a:extLst>
          </p:cNvPr>
          <p:cNvGraphicFramePr>
            <a:graphicFrameLocks noGrp="1"/>
          </p:cNvGraphicFramePr>
          <p:nvPr>
            <p:extLst>
              <p:ext uri="{D42A27DB-BD31-4B8C-83A1-F6EECF244321}">
                <p14:modId xmlns:p14="http://schemas.microsoft.com/office/powerpoint/2010/main" val="701817061"/>
              </p:ext>
            </p:extLst>
          </p:nvPr>
        </p:nvGraphicFramePr>
        <p:xfrm>
          <a:off x="2693466" y="2951416"/>
          <a:ext cx="6398260" cy="1475232"/>
        </p:xfrm>
        <a:graphic>
          <a:graphicData uri="http://schemas.openxmlformats.org/drawingml/2006/table">
            <a:tbl>
              <a:tblPr firstRow="1" bandRow="1"/>
              <a:tblGrid>
                <a:gridCol w="6398260">
                  <a:extLst>
                    <a:ext uri="{9D8B030D-6E8A-4147-A177-3AD203B41FA5}">
                      <a16:colId xmlns:a16="http://schemas.microsoft.com/office/drawing/2014/main" val="456643476"/>
                    </a:ext>
                  </a:extLst>
                </a:gridCol>
              </a:tblGrid>
              <a:tr h="737616">
                <a:tc>
                  <a:txBody>
                    <a:bodyPr/>
                    <a:lstStyle/>
                    <a:p>
                      <a:pPr algn="l" fontAlgn="ctr"/>
                      <a:r>
                        <a:rPr lang="en-US" sz="3300" b="1" dirty="0">
                          <a:effectLst/>
                        </a:rPr>
                        <a:t>AVERAGE PAYLOAD_MASS__KG_</a:t>
                      </a:r>
                    </a:p>
                  </a:txBody>
                  <a:tcPr marL="167640" marR="167640" marT="83820" marB="83820" anchor="ctr">
                    <a:lnL>
                      <a:noFill/>
                    </a:lnL>
                    <a:lnR>
                      <a:noFill/>
                    </a:lnR>
                    <a:lnT>
                      <a:noFill/>
                    </a:lnT>
                    <a:lnB>
                      <a:noFill/>
                    </a:lnB>
                    <a:solidFill>
                      <a:srgbClr val="FFFFFF"/>
                    </a:solidFill>
                  </a:tcPr>
                </a:tc>
                <a:extLst>
                  <a:ext uri="{0D108BD9-81ED-4DB2-BD59-A6C34878D82A}">
                    <a16:rowId xmlns:a16="http://schemas.microsoft.com/office/drawing/2014/main" val="4169720410"/>
                  </a:ext>
                </a:extLst>
              </a:tr>
              <a:tr h="737616">
                <a:tc>
                  <a:txBody>
                    <a:bodyPr/>
                    <a:lstStyle/>
                    <a:p>
                      <a:pPr algn="l" fontAlgn="ctr"/>
                      <a:r>
                        <a:rPr lang="en-US" sz="3300" dirty="0">
                          <a:effectLst/>
                        </a:rPr>
                        <a:t>2534.6666666666665</a:t>
                      </a:r>
                    </a:p>
                  </a:txBody>
                  <a:tcPr marL="167640" marR="167640" marT="83820" marB="83820" anchor="ctr">
                    <a:lnL>
                      <a:noFill/>
                    </a:lnL>
                    <a:lnR>
                      <a:noFill/>
                    </a:lnR>
                    <a:lnT>
                      <a:noFill/>
                    </a:lnT>
                    <a:lnB>
                      <a:noFill/>
                    </a:lnB>
                    <a:solidFill>
                      <a:srgbClr val="FFFFFF"/>
                    </a:solidFill>
                  </a:tcPr>
                </a:tc>
                <a:extLst>
                  <a:ext uri="{0D108BD9-81ED-4DB2-BD59-A6C34878D82A}">
                    <a16:rowId xmlns:a16="http://schemas.microsoft.com/office/drawing/2014/main" val="1378024086"/>
                  </a:ext>
                </a:extLst>
              </a:tr>
            </a:tbl>
          </a:graphicData>
        </a:graphic>
      </p:graphicFrame>
    </p:spTree>
    <p:extLst>
      <p:ext uri="{BB962C8B-B14F-4D97-AF65-F5344CB8AC3E}">
        <p14:creationId xmlns:p14="http://schemas.microsoft.com/office/powerpoint/2010/main" val="27355605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794322"/>
            <a:ext cx="6984576" cy="334769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US" sz="3000" b="1" dirty="0">
                <a:solidFill>
                  <a:schemeClr val="accent3">
                    <a:lumMod val="25000"/>
                  </a:schemeClr>
                </a:solidFill>
                <a:latin typeface="Abadi" panose="020B0604020104020204" pitchFamily="34" charset="0"/>
              </a:rPr>
              <a:t>Summary of methodologies</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In this project, I took on the role of a data scientist at a fictional rocket company called Space Y, which aimed to compete with SpaceX, led by billionaire Allon Musk. My objective was to understand the cost dynamics of rocket launches by predicting whether the Falcon 9 first stage would be successfully recovered.</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43A7A40-1AE6-4218-A8E0-8248174A53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D8AB40A-4374-4897-B5EE-9F8913476E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6"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8325852" y="1118937"/>
            <a:ext cx="3404937" cy="268318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a:solidFill>
                  <a:schemeClr val="tx2"/>
                </a:solidFill>
                <a:latin typeface="+mj-lt"/>
                <a:ea typeface="+mj-ea"/>
                <a:cs typeface="+mj-cs"/>
              </a:rPr>
              <a:t>First Successful Ground Landing Date</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25852" y="4025019"/>
            <a:ext cx="3404937" cy="1714044"/>
          </a:xfrm>
          <a:prstGeom prst="rect">
            <a:avLst/>
          </a:prstGeom>
        </p:spPr>
        <p:txBody>
          <a:bodyPr vert="horz" lIns="91440" tIns="45720" rIns="91440" bIns="45720" rtlCol="0" anchor="t">
            <a:normAutofit/>
          </a:bodyPr>
          <a:lstStyle/>
          <a:p>
            <a:pPr marL="0" indent="0">
              <a:buNone/>
            </a:pPr>
            <a:r>
              <a:rPr lang="en-US" sz="2000" kern="1200">
                <a:solidFill>
                  <a:schemeClr val="tx2"/>
                </a:solidFill>
                <a:latin typeface="+mn-lt"/>
                <a:ea typeface="+mn-ea"/>
                <a:cs typeface="+mn-cs"/>
              </a:rPr>
              <a:t>Dates of the first successful landing outcome on ground pad</a:t>
            </a:r>
          </a:p>
        </p:txBody>
      </p:sp>
      <p:grpSp>
        <p:nvGrpSpPr>
          <p:cNvPr id="14" name="Group 13">
            <a:extLst>
              <a:ext uri="{FF2B5EF4-FFF2-40B4-BE49-F238E27FC236}">
                <a16:creationId xmlns:a16="http://schemas.microsoft.com/office/drawing/2014/main" id="{2783379C-045E-4010-ABDC-A270A0AA106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flipH="1">
            <a:off x="-176401" y="170308"/>
            <a:ext cx="2514948" cy="2174333"/>
            <a:chOff x="-305" y="-4155"/>
            <a:chExt cx="2514948" cy="2174333"/>
          </a:xfrm>
        </p:grpSpPr>
        <p:sp>
          <p:nvSpPr>
            <p:cNvPr id="15" name="Freeform: Shape 14">
              <a:extLst>
                <a:ext uri="{FF2B5EF4-FFF2-40B4-BE49-F238E27FC236}">
                  <a16:creationId xmlns:a16="http://schemas.microsoft.com/office/drawing/2014/main" id="{0B0AB1BF-11AE-4CFF-85EC-E51DBD316A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526548A0-953E-4FBA-97A5-592ACAF42A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F84FA27B-CD1F-421B-BB4F-B141F02FF4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18" name="Freeform: Shape 17">
              <a:extLst>
                <a:ext uri="{FF2B5EF4-FFF2-40B4-BE49-F238E27FC236}">
                  <a16:creationId xmlns:a16="http://schemas.microsoft.com/office/drawing/2014/main" id="{3CDBD6AB-1AC7-4807-9C34-01139BB7C2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30</a:t>
            </a:fld>
            <a:endParaRPr lang="en-US" sz="1200">
              <a:solidFill>
                <a:schemeClr val="tx1">
                  <a:tint val="75000"/>
                </a:schemeClr>
              </a:solidFill>
              <a:latin typeface="+mn-lt"/>
            </a:endParaRPr>
          </a:p>
        </p:txBody>
      </p:sp>
      <p:grpSp>
        <p:nvGrpSpPr>
          <p:cNvPr id="20" name="Group 19">
            <a:extLst>
              <a:ext uri="{FF2B5EF4-FFF2-40B4-BE49-F238E27FC236}">
                <a16:creationId xmlns:a16="http://schemas.microsoft.com/office/drawing/2014/main" id="{F5FDDF18-F156-4D2D-82C6-F55008E338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9130553" y="4560734"/>
            <a:ext cx="3061446" cy="2297265"/>
            <a:chOff x="-305" y="-1"/>
            <a:chExt cx="3832880" cy="2876136"/>
          </a:xfrm>
        </p:grpSpPr>
        <p:sp>
          <p:nvSpPr>
            <p:cNvPr id="21" name="Freeform: Shape 20">
              <a:extLst>
                <a:ext uri="{FF2B5EF4-FFF2-40B4-BE49-F238E27FC236}">
                  <a16:creationId xmlns:a16="http://schemas.microsoft.com/office/drawing/2014/main" id="{3822C29E-FFDD-45BC-A286-9C00C8E2D2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C9E2381D-1763-4D42-A3A2-B2345DD35E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Freeform: Shape 22">
              <a:extLst>
                <a:ext uri="{FF2B5EF4-FFF2-40B4-BE49-F238E27FC236}">
                  <a16:creationId xmlns:a16="http://schemas.microsoft.com/office/drawing/2014/main" id="{D2A622D5-9532-4E0C-B9A8-DAEDD46462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Freeform: Shape 23">
              <a:extLst>
                <a:ext uri="{FF2B5EF4-FFF2-40B4-BE49-F238E27FC236}">
                  <a16:creationId xmlns:a16="http://schemas.microsoft.com/office/drawing/2014/main" id="{5C0ABE88-5ADF-4A31-8505-78968DBB5D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2" name="Table 1">
            <a:extLst>
              <a:ext uri="{FF2B5EF4-FFF2-40B4-BE49-F238E27FC236}">
                <a16:creationId xmlns:a16="http://schemas.microsoft.com/office/drawing/2014/main" id="{75C6367E-52B5-1870-6A7A-EC45358E4A9D}"/>
              </a:ext>
            </a:extLst>
          </p:cNvPr>
          <p:cNvGraphicFramePr>
            <a:graphicFrameLocks noGrp="1"/>
          </p:cNvGraphicFramePr>
          <p:nvPr>
            <p:extLst>
              <p:ext uri="{D42A27DB-BD31-4B8C-83A1-F6EECF244321}">
                <p14:modId xmlns:p14="http://schemas.microsoft.com/office/powerpoint/2010/main" val="745269921"/>
              </p:ext>
            </p:extLst>
          </p:nvPr>
        </p:nvGraphicFramePr>
        <p:xfrm>
          <a:off x="2513700" y="2439924"/>
          <a:ext cx="3993978" cy="1978152"/>
        </p:xfrm>
        <a:graphic>
          <a:graphicData uri="http://schemas.openxmlformats.org/drawingml/2006/table">
            <a:tbl>
              <a:tblPr>
                <a:tableStyleId>{EB344D84-9AFB-497E-A393-DC336BA19D2E}</a:tableStyleId>
              </a:tblPr>
              <a:tblGrid>
                <a:gridCol w="3993978">
                  <a:extLst>
                    <a:ext uri="{9D8B030D-6E8A-4147-A177-3AD203B41FA5}">
                      <a16:colId xmlns:a16="http://schemas.microsoft.com/office/drawing/2014/main" val="2695437202"/>
                    </a:ext>
                  </a:extLst>
                </a:gridCol>
              </a:tblGrid>
              <a:tr h="1240536">
                <a:tc>
                  <a:txBody>
                    <a:bodyPr/>
                    <a:lstStyle/>
                    <a:p>
                      <a:pPr algn="l" fontAlgn="ctr"/>
                      <a:r>
                        <a:rPr lang="en-US" sz="3300" b="1" dirty="0">
                          <a:effectLst/>
                        </a:rPr>
                        <a:t>MINIMUM DATE</a:t>
                      </a:r>
                    </a:p>
                  </a:txBody>
                  <a:tcPr marL="167640" marR="167640" marT="83820" marB="83820" anchor="ctr"/>
                </a:tc>
                <a:extLst>
                  <a:ext uri="{0D108BD9-81ED-4DB2-BD59-A6C34878D82A}">
                    <a16:rowId xmlns:a16="http://schemas.microsoft.com/office/drawing/2014/main" val="1208237608"/>
                  </a:ext>
                </a:extLst>
              </a:tr>
              <a:tr h="737616">
                <a:tc>
                  <a:txBody>
                    <a:bodyPr/>
                    <a:lstStyle/>
                    <a:p>
                      <a:pPr algn="l" fontAlgn="ctr"/>
                      <a:r>
                        <a:rPr lang="en-US" sz="3300" dirty="0">
                          <a:effectLst/>
                        </a:rPr>
                        <a:t>2015-12-22</a:t>
                      </a:r>
                    </a:p>
                  </a:txBody>
                  <a:tcPr marL="167640" marR="167640" marT="83820" marB="83820" anchor="ctr"/>
                </a:tc>
                <a:extLst>
                  <a:ext uri="{0D108BD9-81ED-4DB2-BD59-A6C34878D82A}">
                    <a16:rowId xmlns:a16="http://schemas.microsoft.com/office/drawing/2014/main" val="817176891"/>
                  </a:ext>
                </a:extLst>
              </a:tr>
            </a:tbl>
          </a:graphicData>
        </a:graphic>
      </p:graphicFrame>
    </p:spTree>
    <p:extLst>
      <p:ext uri="{BB962C8B-B14F-4D97-AF65-F5344CB8AC3E}">
        <p14:creationId xmlns:p14="http://schemas.microsoft.com/office/powerpoint/2010/main" val="14346799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1083830"/>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Names of boosters which have successfully landed on drone ship and had payload mass greater than 4000 but less than 6000</a:t>
            </a: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graphicFrame>
        <p:nvGraphicFramePr>
          <p:cNvPr id="2" name="Table 1">
            <a:extLst>
              <a:ext uri="{FF2B5EF4-FFF2-40B4-BE49-F238E27FC236}">
                <a16:creationId xmlns:a16="http://schemas.microsoft.com/office/drawing/2014/main" id="{48722F8F-7E1C-98BA-EF78-306E45384ADB}"/>
              </a:ext>
            </a:extLst>
          </p:cNvPr>
          <p:cNvGraphicFramePr>
            <a:graphicFrameLocks noGrp="1"/>
          </p:cNvGraphicFramePr>
          <p:nvPr>
            <p:extLst>
              <p:ext uri="{D42A27DB-BD31-4B8C-83A1-F6EECF244321}">
                <p14:modId xmlns:p14="http://schemas.microsoft.com/office/powerpoint/2010/main" val="1143497123"/>
              </p:ext>
            </p:extLst>
          </p:nvPr>
        </p:nvGraphicFramePr>
        <p:xfrm>
          <a:off x="6096000" y="2909454"/>
          <a:ext cx="1434934" cy="3515688"/>
        </p:xfrm>
        <a:graphic>
          <a:graphicData uri="http://schemas.openxmlformats.org/drawingml/2006/table">
            <a:tbl>
              <a:tblPr>
                <a:tableStyleId>{616DA210-FB5B-4158-B5E0-FEB733F419BA}</a:tableStyleId>
              </a:tblPr>
              <a:tblGrid>
                <a:gridCol w="1434934">
                  <a:extLst>
                    <a:ext uri="{9D8B030D-6E8A-4147-A177-3AD203B41FA5}">
                      <a16:colId xmlns:a16="http://schemas.microsoft.com/office/drawing/2014/main" val="2771532706"/>
                    </a:ext>
                  </a:extLst>
                </a:gridCol>
              </a:tblGrid>
              <a:tr h="183614">
                <a:tc>
                  <a:txBody>
                    <a:bodyPr/>
                    <a:lstStyle/>
                    <a:p>
                      <a:pPr algn="l" fontAlgn="ctr"/>
                      <a:r>
                        <a:rPr lang="en-US" sz="800" b="1">
                          <a:effectLst/>
                        </a:rPr>
                        <a:t>Booster_Version</a:t>
                      </a:r>
                    </a:p>
                  </a:txBody>
                  <a:tcPr marL="27196" marR="27196" marT="13598" marB="13598" anchor="ctr"/>
                </a:tc>
                <a:extLst>
                  <a:ext uri="{0D108BD9-81ED-4DB2-BD59-A6C34878D82A}">
                    <a16:rowId xmlns:a16="http://schemas.microsoft.com/office/drawing/2014/main" val="3821970246"/>
                  </a:ext>
                </a:extLst>
              </a:tr>
              <a:tr h="183614">
                <a:tc>
                  <a:txBody>
                    <a:bodyPr/>
                    <a:lstStyle/>
                    <a:p>
                      <a:pPr algn="l" fontAlgn="ctr"/>
                      <a:r>
                        <a:rPr lang="en-US" sz="800">
                          <a:effectLst/>
                        </a:rPr>
                        <a:t>F9 FT B1022</a:t>
                      </a:r>
                    </a:p>
                  </a:txBody>
                  <a:tcPr marL="27196" marR="27196" marT="13598" marB="13598" anchor="ctr"/>
                </a:tc>
                <a:extLst>
                  <a:ext uri="{0D108BD9-81ED-4DB2-BD59-A6C34878D82A}">
                    <a16:rowId xmlns:a16="http://schemas.microsoft.com/office/drawing/2014/main" val="1275639311"/>
                  </a:ext>
                </a:extLst>
              </a:tr>
              <a:tr h="183614">
                <a:tc>
                  <a:txBody>
                    <a:bodyPr/>
                    <a:lstStyle/>
                    <a:p>
                      <a:pPr algn="l" fontAlgn="ctr"/>
                      <a:r>
                        <a:rPr lang="en-US" sz="800">
                          <a:effectLst/>
                        </a:rPr>
                        <a:t>F9 FT B1026</a:t>
                      </a:r>
                    </a:p>
                  </a:txBody>
                  <a:tcPr marL="27196" marR="27196" marT="13598" marB="13598" anchor="ctr"/>
                </a:tc>
                <a:extLst>
                  <a:ext uri="{0D108BD9-81ED-4DB2-BD59-A6C34878D82A}">
                    <a16:rowId xmlns:a16="http://schemas.microsoft.com/office/drawing/2014/main" val="2202007599"/>
                  </a:ext>
                </a:extLst>
              </a:tr>
              <a:tr h="183614">
                <a:tc>
                  <a:txBody>
                    <a:bodyPr/>
                    <a:lstStyle/>
                    <a:p>
                      <a:pPr algn="l" fontAlgn="ctr"/>
                      <a:r>
                        <a:rPr lang="en-US" sz="800">
                          <a:effectLst/>
                        </a:rPr>
                        <a:t>F9 FT B1029.1</a:t>
                      </a:r>
                    </a:p>
                  </a:txBody>
                  <a:tcPr marL="27196" marR="27196" marT="13598" marB="13598" anchor="ctr"/>
                </a:tc>
                <a:extLst>
                  <a:ext uri="{0D108BD9-81ED-4DB2-BD59-A6C34878D82A}">
                    <a16:rowId xmlns:a16="http://schemas.microsoft.com/office/drawing/2014/main" val="3354337055"/>
                  </a:ext>
                </a:extLst>
              </a:tr>
              <a:tr h="183614">
                <a:tc>
                  <a:txBody>
                    <a:bodyPr/>
                    <a:lstStyle/>
                    <a:p>
                      <a:pPr algn="l" fontAlgn="ctr"/>
                      <a:r>
                        <a:rPr lang="en-US" sz="800">
                          <a:effectLst/>
                        </a:rPr>
                        <a:t>F9 FT B1021.2</a:t>
                      </a:r>
                    </a:p>
                  </a:txBody>
                  <a:tcPr marL="27196" marR="27196" marT="13598" marB="13598" anchor="ctr"/>
                </a:tc>
                <a:extLst>
                  <a:ext uri="{0D108BD9-81ED-4DB2-BD59-A6C34878D82A}">
                    <a16:rowId xmlns:a16="http://schemas.microsoft.com/office/drawing/2014/main" val="4017047505"/>
                  </a:ext>
                </a:extLst>
              </a:tr>
              <a:tr h="183614">
                <a:tc>
                  <a:txBody>
                    <a:bodyPr/>
                    <a:lstStyle/>
                    <a:p>
                      <a:pPr algn="l" fontAlgn="ctr"/>
                      <a:r>
                        <a:rPr lang="en-US" sz="800">
                          <a:effectLst/>
                        </a:rPr>
                        <a:t>F9 FT B1032.1</a:t>
                      </a:r>
                    </a:p>
                  </a:txBody>
                  <a:tcPr marL="27196" marR="27196" marT="13598" marB="13598" anchor="ctr"/>
                </a:tc>
                <a:extLst>
                  <a:ext uri="{0D108BD9-81ED-4DB2-BD59-A6C34878D82A}">
                    <a16:rowId xmlns:a16="http://schemas.microsoft.com/office/drawing/2014/main" val="3229969817"/>
                  </a:ext>
                </a:extLst>
              </a:tr>
              <a:tr h="183614">
                <a:tc>
                  <a:txBody>
                    <a:bodyPr/>
                    <a:lstStyle/>
                    <a:p>
                      <a:pPr algn="l" fontAlgn="ctr"/>
                      <a:r>
                        <a:rPr lang="en-US" sz="800">
                          <a:effectLst/>
                        </a:rPr>
                        <a:t>F9 FT B1036.1</a:t>
                      </a:r>
                    </a:p>
                  </a:txBody>
                  <a:tcPr marL="27196" marR="27196" marT="13598" marB="13598" anchor="ctr"/>
                </a:tc>
                <a:extLst>
                  <a:ext uri="{0D108BD9-81ED-4DB2-BD59-A6C34878D82A}">
                    <a16:rowId xmlns:a16="http://schemas.microsoft.com/office/drawing/2014/main" val="4118367926"/>
                  </a:ext>
                </a:extLst>
              </a:tr>
              <a:tr h="183614">
                <a:tc>
                  <a:txBody>
                    <a:bodyPr/>
                    <a:lstStyle/>
                    <a:p>
                      <a:pPr algn="l" fontAlgn="ctr"/>
                      <a:r>
                        <a:rPr lang="en-US" sz="800" dirty="0">
                          <a:effectLst/>
                        </a:rPr>
                        <a:t>F9 B4 B1040.1</a:t>
                      </a:r>
                    </a:p>
                  </a:txBody>
                  <a:tcPr marL="27196" marR="27196" marT="13598" marB="13598" anchor="ctr"/>
                </a:tc>
                <a:extLst>
                  <a:ext uri="{0D108BD9-81ED-4DB2-BD59-A6C34878D82A}">
                    <a16:rowId xmlns:a16="http://schemas.microsoft.com/office/drawing/2014/main" val="2354413636"/>
                  </a:ext>
                </a:extLst>
              </a:tr>
              <a:tr h="183614">
                <a:tc>
                  <a:txBody>
                    <a:bodyPr/>
                    <a:lstStyle/>
                    <a:p>
                      <a:pPr algn="l" fontAlgn="ctr"/>
                      <a:r>
                        <a:rPr lang="en-US" sz="800">
                          <a:effectLst/>
                        </a:rPr>
                        <a:t>F9 B4 B1041.1</a:t>
                      </a:r>
                    </a:p>
                  </a:txBody>
                  <a:tcPr marL="27196" marR="27196" marT="13598" marB="13598" anchor="ctr"/>
                </a:tc>
                <a:extLst>
                  <a:ext uri="{0D108BD9-81ED-4DB2-BD59-A6C34878D82A}">
                    <a16:rowId xmlns:a16="http://schemas.microsoft.com/office/drawing/2014/main" val="2843030821"/>
                  </a:ext>
                </a:extLst>
              </a:tr>
              <a:tr h="183614">
                <a:tc>
                  <a:txBody>
                    <a:bodyPr/>
                    <a:lstStyle/>
                    <a:p>
                      <a:pPr algn="l" fontAlgn="ctr"/>
                      <a:r>
                        <a:rPr lang="en-US" sz="800">
                          <a:effectLst/>
                        </a:rPr>
                        <a:t>F9 FT B1031.2</a:t>
                      </a:r>
                    </a:p>
                  </a:txBody>
                  <a:tcPr marL="27196" marR="27196" marT="13598" marB="13598" anchor="ctr"/>
                </a:tc>
                <a:extLst>
                  <a:ext uri="{0D108BD9-81ED-4DB2-BD59-A6C34878D82A}">
                    <a16:rowId xmlns:a16="http://schemas.microsoft.com/office/drawing/2014/main" val="2869805060"/>
                  </a:ext>
                </a:extLst>
              </a:tr>
              <a:tr h="183614">
                <a:tc>
                  <a:txBody>
                    <a:bodyPr/>
                    <a:lstStyle/>
                    <a:p>
                      <a:pPr algn="l" fontAlgn="ctr"/>
                      <a:r>
                        <a:rPr lang="en-US" sz="800">
                          <a:effectLst/>
                        </a:rPr>
                        <a:t>F9 B4 B1043.1</a:t>
                      </a:r>
                    </a:p>
                  </a:txBody>
                  <a:tcPr marL="27196" marR="27196" marT="13598" marB="13598" anchor="ctr"/>
                </a:tc>
                <a:extLst>
                  <a:ext uri="{0D108BD9-81ED-4DB2-BD59-A6C34878D82A}">
                    <a16:rowId xmlns:a16="http://schemas.microsoft.com/office/drawing/2014/main" val="3915194947"/>
                  </a:ext>
                </a:extLst>
              </a:tr>
              <a:tr h="183614">
                <a:tc>
                  <a:txBody>
                    <a:bodyPr/>
                    <a:lstStyle/>
                    <a:p>
                      <a:pPr algn="l" fontAlgn="ctr"/>
                      <a:r>
                        <a:rPr lang="en-US" sz="800">
                          <a:effectLst/>
                        </a:rPr>
                        <a:t>F9 B5B1047.1</a:t>
                      </a:r>
                    </a:p>
                  </a:txBody>
                  <a:tcPr marL="27196" marR="27196" marT="13598" marB="13598" anchor="ctr"/>
                </a:tc>
                <a:extLst>
                  <a:ext uri="{0D108BD9-81ED-4DB2-BD59-A6C34878D82A}">
                    <a16:rowId xmlns:a16="http://schemas.microsoft.com/office/drawing/2014/main" val="2220678482"/>
                  </a:ext>
                </a:extLst>
              </a:tr>
              <a:tr h="183614">
                <a:tc>
                  <a:txBody>
                    <a:bodyPr/>
                    <a:lstStyle/>
                    <a:p>
                      <a:pPr algn="l" fontAlgn="ctr"/>
                      <a:r>
                        <a:rPr lang="en-US" sz="800">
                          <a:effectLst/>
                        </a:rPr>
                        <a:t>F9 B5B1048.1</a:t>
                      </a:r>
                    </a:p>
                  </a:txBody>
                  <a:tcPr marL="27196" marR="27196" marT="13598" marB="13598" anchor="ctr"/>
                </a:tc>
                <a:extLst>
                  <a:ext uri="{0D108BD9-81ED-4DB2-BD59-A6C34878D82A}">
                    <a16:rowId xmlns:a16="http://schemas.microsoft.com/office/drawing/2014/main" val="3042560170"/>
                  </a:ext>
                </a:extLst>
              </a:tr>
              <a:tr h="183614">
                <a:tc>
                  <a:txBody>
                    <a:bodyPr/>
                    <a:lstStyle/>
                    <a:p>
                      <a:pPr algn="l" fontAlgn="ctr"/>
                      <a:r>
                        <a:rPr lang="en-US" sz="800">
                          <a:effectLst/>
                        </a:rPr>
                        <a:t>F9 B5 B1046.2</a:t>
                      </a:r>
                    </a:p>
                  </a:txBody>
                  <a:tcPr marL="27196" marR="27196" marT="13598" marB="13598" anchor="ctr"/>
                </a:tc>
                <a:extLst>
                  <a:ext uri="{0D108BD9-81ED-4DB2-BD59-A6C34878D82A}">
                    <a16:rowId xmlns:a16="http://schemas.microsoft.com/office/drawing/2014/main" val="2329578750"/>
                  </a:ext>
                </a:extLst>
              </a:tr>
              <a:tr h="183614">
                <a:tc>
                  <a:txBody>
                    <a:bodyPr/>
                    <a:lstStyle/>
                    <a:p>
                      <a:pPr algn="l" fontAlgn="ctr"/>
                      <a:r>
                        <a:rPr lang="en-US" sz="800">
                          <a:effectLst/>
                        </a:rPr>
                        <a:t>F9 B5B1049.1</a:t>
                      </a:r>
                    </a:p>
                  </a:txBody>
                  <a:tcPr marL="27196" marR="27196" marT="13598" marB="13598" anchor="ctr"/>
                </a:tc>
                <a:extLst>
                  <a:ext uri="{0D108BD9-81ED-4DB2-BD59-A6C34878D82A}">
                    <a16:rowId xmlns:a16="http://schemas.microsoft.com/office/drawing/2014/main" val="4171996318"/>
                  </a:ext>
                </a:extLst>
              </a:tr>
              <a:tr h="183614">
                <a:tc>
                  <a:txBody>
                    <a:bodyPr/>
                    <a:lstStyle/>
                    <a:p>
                      <a:pPr algn="l" fontAlgn="ctr"/>
                      <a:r>
                        <a:rPr lang="en-US" sz="800">
                          <a:effectLst/>
                        </a:rPr>
                        <a:t>F9 B5 B1047.2</a:t>
                      </a:r>
                    </a:p>
                  </a:txBody>
                  <a:tcPr marL="27196" marR="27196" marT="13598" marB="13598" anchor="ctr"/>
                </a:tc>
                <a:extLst>
                  <a:ext uri="{0D108BD9-81ED-4DB2-BD59-A6C34878D82A}">
                    <a16:rowId xmlns:a16="http://schemas.microsoft.com/office/drawing/2014/main" val="2761239981"/>
                  </a:ext>
                </a:extLst>
              </a:tr>
              <a:tr h="183614">
                <a:tc>
                  <a:txBody>
                    <a:bodyPr/>
                    <a:lstStyle/>
                    <a:p>
                      <a:pPr algn="l" fontAlgn="ctr"/>
                      <a:r>
                        <a:rPr lang="en-US" sz="800">
                          <a:effectLst/>
                        </a:rPr>
                        <a:t>F9 B5 B1049.2</a:t>
                      </a:r>
                    </a:p>
                  </a:txBody>
                  <a:tcPr marL="27196" marR="27196" marT="13598" marB="13598" anchor="ctr"/>
                </a:tc>
                <a:extLst>
                  <a:ext uri="{0D108BD9-81ED-4DB2-BD59-A6C34878D82A}">
                    <a16:rowId xmlns:a16="http://schemas.microsoft.com/office/drawing/2014/main" val="1433102545"/>
                  </a:ext>
                </a:extLst>
              </a:tr>
              <a:tr h="210636">
                <a:tc>
                  <a:txBody>
                    <a:bodyPr/>
                    <a:lstStyle/>
                    <a:p>
                      <a:pPr algn="l" fontAlgn="ctr"/>
                      <a:r>
                        <a:rPr lang="en-US" sz="800" dirty="0">
                          <a:effectLst/>
                        </a:rPr>
                        <a:t>F9 B5 B1048.3</a:t>
                      </a:r>
                    </a:p>
                  </a:txBody>
                  <a:tcPr marL="27196" marR="27196" marT="13598" marB="13598" anchor="ctr"/>
                </a:tc>
                <a:extLst>
                  <a:ext uri="{0D108BD9-81ED-4DB2-BD59-A6C34878D82A}">
                    <a16:rowId xmlns:a16="http://schemas.microsoft.com/office/drawing/2014/main" val="3512092514"/>
                  </a:ext>
                </a:extLst>
              </a:tr>
              <a:tr h="183614">
                <a:tc>
                  <a:txBody>
                    <a:bodyPr/>
                    <a:lstStyle/>
                    <a:p>
                      <a:pPr algn="l" fontAlgn="ctr"/>
                      <a:r>
                        <a:rPr lang="en-US" sz="800" dirty="0">
                          <a:effectLst/>
                        </a:rPr>
                        <a:t>F9 B5B1051.1</a:t>
                      </a:r>
                    </a:p>
                  </a:txBody>
                  <a:tcPr marL="27196" marR="27196" marT="13598" marB="13598" anchor="ctr"/>
                </a:tc>
                <a:extLst>
                  <a:ext uri="{0D108BD9-81ED-4DB2-BD59-A6C34878D82A}">
                    <a16:rowId xmlns:a16="http://schemas.microsoft.com/office/drawing/2014/main" val="1516151729"/>
                  </a:ext>
                </a:extLst>
              </a:tr>
            </a:tbl>
          </a:graphicData>
        </a:graphic>
      </p:graphicFrame>
      <p:graphicFrame>
        <p:nvGraphicFramePr>
          <p:cNvPr id="3" name="Table 2">
            <a:extLst>
              <a:ext uri="{FF2B5EF4-FFF2-40B4-BE49-F238E27FC236}">
                <a16:creationId xmlns:a16="http://schemas.microsoft.com/office/drawing/2014/main" id="{2CDFA6CB-2A9C-6B59-CF7E-7BEF9CA41DC6}"/>
              </a:ext>
            </a:extLst>
          </p:cNvPr>
          <p:cNvGraphicFramePr>
            <a:graphicFrameLocks noGrp="1"/>
          </p:cNvGraphicFramePr>
          <p:nvPr>
            <p:extLst>
              <p:ext uri="{D42A27DB-BD31-4B8C-83A1-F6EECF244321}">
                <p14:modId xmlns:p14="http://schemas.microsoft.com/office/powerpoint/2010/main" val="3466201753"/>
              </p:ext>
            </p:extLst>
          </p:nvPr>
        </p:nvGraphicFramePr>
        <p:xfrm>
          <a:off x="3482488" y="2713531"/>
          <a:ext cx="1434934" cy="3907533"/>
        </p:xfrm>
        <a:graphic>
          <a:graphicData uri="http://schemas.openxmlformats.org/drawingml/2006/table">
            <a:tbl>
              <a:tblPr>
                <a:tableStyleId>{616DA210-FB5B-4158-B5E0-FEB733F419BA}</a:tableStyleId>
              </a:tblPr>
              <a:tblGrid>
                <a:gridCol w="1434934">
                  <a:extLst>
                    <a:ext uri="{9D8B030D-6E8A-4147-A177-3AD203B41FA5}">
                      <a16:colId xmlns:a16="http://schemas.microsoft.com/office/drawing/2014/main" val="1270602912"/>
                    </a:ext>
                  </a:extLst>
                </a:gridCol>
              </a:tblGrid>
              <a:tr h="235253">
                <a:tc>
                  <a:txBody>
                    <a:bodyPr/>
                    <a:lstStyle/>
                    <a:p>
                      <a:pPr algn="l" fontAlgn="ctr"/>
                      <a:r>
                        <a:rPr lang="en-US" sz="800" dirty="0">
                          <a:effectLst/>
                        </a:rPr>
                        <a:t>F9 B5 B1049.3</a:t>
                      </a:r>
                    </a:p>
                  </a:txBody>
                  <a:tcPr marL="27196" marR="27196" marT="13598" marB="13598" anchor="ctr"/>
                </a:tc>
                <a:extLst>
                  <a:ext uri="{0D108BD9-81ED-4DB2-BD59-A6C34878D82A}">
                    <a16:rowId xmlns:a16="http://schemas.microsoft.com/office/drawing/2014/main" val="2164261469"/>
                  </a:ext>
                </a:extLst>
              </a:tr>
              <a:tr h="183614">
                <a:tc>
                  <a:txBody>
                    <a:bodyPr/>
                    <a:lstStyle/>
                    <a:p>
                      <a:pPr algn="l" fontAlgn="ctr"/>
                      <a:r>
                        <a:rPr lang="en-US" sz="800" dirty="0">
                          <a:effectLst/>
                        </a:rPr>
                        <a:t>F9 B5 B1051.2</a:t>
                      </a:r>
                    </a:p>
                  </a:txBody>
                  <a:tcPr marL="27196" marR="27196" marT="13598" marB="13598" anchor="ctr"/>
                </a:tc>
                <a:extLst>
                  <a:ext uri="{0D108BD9-81ED-4DB2-BD59-A6C34878D82A}">
                    <a16:rowId xmlns:a16="http://schemas.microsoft.com/office/drawing/2014/main" val="364184616"/>
                  </a:ext>
                </a:extLst>
              </a:tr>
              <a:tr h="183614">
                <a:tc>
                  <a:txBody>
                    <a:bodyPr/>
                    <a:lstStyle/>
                    <a:p>
                      <a:pPr algn="l" fontAlgn="ctr"/>
                      <a:r>
                        <a:rPr lang="en-US" sz="800" dirty="0">
                          <a:effectLst/>
                        </a:rPr>
                        <a:t>F9 B5 B1048.4</a:t>
                      </a:r>
                    </a:p>
                  </a:txBody>
                  <a:tcPr marL="27196" marR="27196" marT="13598" marB="13598" anchor="ctr"/>
                </a:tc>
                <a:extLst>
                  <a:ext uri="{0D108BD9-81ED-4DB2-BD59-A6C34878D82A}">
                    <a16:rowId xmlns:a16="http://schemas.microsoft.com/office/drawing/2014/main" val="1252339635"/>
                  </a:ext>
                </a:extLst>
              </a:tr>
              <a:tr h="183614">
                <a:tc>
                  <a:txBody>
                    <a:bodyPr/>
                    <a:lstStyle/>
                    <a:p>
                      <a:pPr algn="l" fontAlgn="ctr"/>
                      <a:r>
                        <a:rPr lang="en-US" sz="800" dirty="0">
                          <a:effectLst/>
                        </a:rPr>
                        <a:t>F9 B5 B1056.3</a:t>
                      </a:r>
                    </a:p>
                  </a:txBody>
                  <a:tcPr marL="27196" marR="27196" marT="13598" marB="13598" anchor="ctr"/>
                </a:tc>
                <a:extLst>
                  <a:ext uri="{0D108BD9-81ED-4DB2-BD59-A6C34878D82A}">
                    <a16:rowId xmlns:a16="http://schemas.microsoft.com/office/drawing/2014/main" val="27339134"/>
                  </a:ext>
                </a:extLst>
              </a:tr>
              <a:tr h="183614">
                <a:tc>
                  <a:txBody>
                    <a:bodyPr/>
                    <a:lstStyle/>
                    <a:p>
                      <a:pPr algn="l" fontAlgn="ctr"/>
                      <a:r>
                        <a:rPr lang="en-US" sz="800" dirty="0">
                          <a:effectLst/>
                        </a:rPr>
                        <a:t>F9 B5 B1049.4</a:t>
                      </a:r>
                    </a:p>
                  </a:txBody>
                  <a:tcPr marL="27196" marR="27196" marT="13598" marB="13598" anchor="ctr"/>
                </a:tc>
                <a:extLst>
                  <a:ext uri="{0D108BD9-81ED-4DB2-BD59-A6C34878D82A}">
                    <a16:rowId xmlns:a16="http://schemas.microsoft.com/office/drawing/2014/main" val="159695726"/>
                  </a:ext>
                </a:extLst>
              </a:tr>
              <a:tr h="183614">
                <a:tc>
                  <a:txBody>
                    <a:bodyPr/>
                    <a:lstStyle/>
                    <a:p>
                      <a:pPr algn="l" fontAlgn="ctr"/>
                      <a:r>
                        <a:rPr lang="en-US" sz="800" dirty="0">
                          <a:effectLst/>
                        </a:rPr>
                        <a:t>F9 B5 B1051.3</a:t>
                      </a:r>
                    </a:p>
                  </a:txBody>
                  <a:tcPr marL="27196" marR="27196" marT="13598" marB="13598" anchor="ctr"/>
                </a:tc>
                <a:extLst>
                  <a:ext uri="{0D108BD9-81ED-4DB2-BD59-A6C34878D82A}">
                    <a16:rowId xmlns:a16="http://schemas.microsoft.com/office/drawing/2014/main" val="3323275984"/>
                  </a:ext>
                </a:extLst>
              </a:tr>
              <a:tr h="183614">
                <a:tc>
                  <a:txBody>
                    <a:bodyPr/>
                    <a:lstStyle/>
                    <a:p>
                      <a:pPr algn="l" fontAlgn="ctr"/>
                      <a:r>
                        <a:rPr lang="en-US" sz="800" dirty="0">
                          <a:effectLst/>
                        </a:rPr>
                        <a:t>F9 B5 B1051.4</a:t>
                      </a:r>
                    </a:p>
                  </a:txBody>
                  <a:tcPr marL="27196" marR="27196" marT="13598" marB="13598" anchor="ctr"/>
                </a:tc>
                <a:extLst>
                  <a:ext uri="{0D108BD9-81ED-4DB2-BD59-A6C34878D82A}">
                    <a16:rowId xmlns:a16="http://schemas.microsoft.com/office/drawing/2014/main" val="3819887639"/>
                  </a:ext>
                </a:extLst>
              </a:tr>
              <a:tr h="183614">
                <a:tc>
                  <a:txBody>
                    <a:bodyPr/>
                    <a:lstStyle/>
                    <a:p>
                      <a:pPr algn="l" fontAlgn="ctr"/>
                      <a:r>
                        <a:rPr lang="en-US" sz="800" dirty="0">
                          <a:effectLst/>
                        </a:rPr>
                        <a:t>F9 B5B1058.1</a:t>
                      </a:r>
                    </a:p>
                  </a:txBody>
                  <a:tcPr marL="27196" marR="27196" marT="13598" marB="13598" anchor="ctr"/>
                </a:tc>
                <a:extLst>
                  <a:ext uri="{0D108BD9-81ED-4DB2-BD59-A6C34878D82A}">
                    <a16:rowId xmlns:a16="http://schemas.microsoft.com/office/drawing/2014/main" val="1281085944"/>
                  </a:ext>
                </a:extLst>
              </a:tr>
              <a:tr h="183614">
                <a:tc>
                  <a:txBody>
                    <a:bodyPr/>
                    <a:lstStyle/>
                    <a:p>
                      <a:pPr algn="l" fontAlgn="ctr"/>
                      <a:r>
                        <a:rPr lang="en-US" sz="800" dirty="0">
                          <a:effectLst/>
                        </a:rPr>
                        <a:t>F9 B5 B1049.5</a:t>
                      </a:r>
                    </a:p>
                  </a:txBody>
                  <a:tcPr marL="27196" marR="27196" marT="13598" marB="13598" anchor="ctr"/>
                </a:tc>
                <a:extLst>
                  <a:ext uri="{0D108BD9-81ED-4DB2-BD59-A6C34878D82A}">
                    <a16:rowId xmlns:a16="http://schemas.microsoft.com/office/drawing/2014/main" val="409100522"/>
                  </a:ext>
                </a:extLst>
              </a:tr>
              <a:tr h="183614">
                <a:tc>
                  <a:txBody>
                    <a:bodyPr/>
                    <a:lstStyle/>
                    <a:p>
                      <a:pPr algn="l" fontAlgn="ctr"/>
                      <a:r>
                        <a:rPr lang="en-US" sz="800" dirty="0">
                          <a:effectLst/>
                        </a:rPr>
                        <a:t>F9 B5 B1059.3</a:t>
                      </a:r>
                    </a:p>
                  </a:txBody>
                  <a:tcPr marL="27196" marR="27196" marT="13598" marB="13598" anchor="ctr"/>
                </a:tc>
                <a:extLst>
                  <a:ext uri="{0D108BD9-81ED-4DB2-BD59-A6C34878D82A}">
                    <a16:rowId xmlns:a16="http://schemas.microsoft.com/office/drawing/2014/main" val="2202217099"/>
                  </a:ext>
                </a:extLst>
              </a:tr>
              <a:tr h="183614">
                <a:tc>
                  <a:txBody>
                    <a:bodyPr/>
                    <a:lstStyle/>
                    <a:p>
                      <a:pPr algn="l" fontAlgn="ctr"/>
                      <a:r>
                        <a:rPr lang="en-US" sz="800" dirty="0">
                          <a:effectLst/>
                        </a:rPr>
                        <a:t>F9 B5B1060.1</a:t>
                      </a:r>
                    </a:p>
                  </a:txBody>
                  <a:tcPr marL="27196" marR="27196" marT="13598" marB="13598" anchor="ctr"/>
                </a:tc>
                <a:extLst>
                  <a:ext uri="{0D108BD9-81ED-4DB2-BD59-A6C34878D82A}">
                    <a16:rowId xmlns:a16="http://schemas.microsoft.com/office/drawing/2014/main" val="570895589"/>
                  </a:ext>
                </a:extLst>
              </a:tr>
              <a:tr h="183614">
                <a:tc>
                  <a:txBody>
                    <a:bodyPr/>
                    <a:lstStyle/>
                    <a:p>
                      <a:pPr algn="l" fontAlgn="ctr"/>
                      <a:r>
                        <a:rPr lang="en-US" sz="800" dirty="0">
                          <a:effectLst/>
                        </a:rPr>
                        <a:t>F9 B5 B1058.2</a:t>
                      </a:r>
                    </a:p>
                  </a:txBody>
                  <a:tcPr marL="27196" marR="27196" marT="13598" marB="13598" anchor="ctr"/>
                </a:tc>
                <a:extLst>
                  <a:ext uri="{0D108BD9-81ED-4DB2-BD59-A6C34878D82A}">
                    <a16:rowId xmlns:a16="http://schemas.microsoft.com/office/drawing/2014/main" val="3540541462"/>
                  </a:ext>
                </a:extLst>
              </a:tr>
              <a:tr h="183614">
                <a:tc>
                  <a:txBody>
                    <a:bodyPr/>
                    <a:lstStyle/>
                    <a:p>
                      <a:pPr algn="l" fontAlgn="ctr"/>
                      <a:r>
                        <a:rPr lang="en-US" sz="800" dirty="0">
                          <a:effectLst/>
                        </a:rPr>
                        <a:t>F9 B5 B1051.5</a:t>
                      </a:r>
                    </a:p>
                  </a:txBody>
                  <a:tcPr marL="27196" marR="27196" marT="13598" marB="13598" anchor="ctr"/>
                </a:tc>
                <a:extLst>
                  <a:ext uri="{0D108BD9-81ED-4DB2-BD59-A6C34878D82A}">
                    <a16:rowId xmlns:a16="http://schemas.microsoft.com/office/drawing/2014/main" val="4254678426"/>
                  </a:ext>
                </a:extLst>
              </a:tr>
              <a:tr h="183614">
                <a:tc>
                  <a:txBody>
                    <a:bodyPr/>
                    <a:lstStyle/>
                    <a:p>
                      <a:pPr algn="l" fontAlgn="ctr"/>
                      <a:r>
                        <a:rPr lang="en-US" sz="800" dirty="0">
                          <a:effectLst/>
                        </a:rPr>
                        <a:t>F9 B5 B1049.6</a:t>
                      </a:r>
                    </a:p>
                  </a:txBody>
                  <a:tcPr marL="27196" marR="27196" marT="13598" marB="13598" anchor="ctr"/>
                </a:tc>
                <a:extLst>
                  <a:ext uri="{0D108BD9-81ED-4DB2-BD59-A6C34878D82A}">
                    <a16:rowId xmlns:a16="http://schemas.microsoft.com/office/drawing/2014/main" val="2625371670"/>
                  </a:ext>
                </a:extLst>
              </a:tr>
              <a:tr h="183614">
                <a:tc>
                  <a:txBody>
                    <a:bodyPr/>
                    <a:lstStyle/>
                    <a:p>
                      <a:pPr algn="l" fontAlgn="ctr"/>
                      <a:r>
                        <a:rPr lang="en-US" sz="800" dirty="0">
                          <a:effectLst/>
                        </a:rPr>
                        <a:t>F9 B5 B1060.2</a:t>
                      </a:r>
                    </a:p>
                  </a:txBody>
                  <a:tcPr marL="27196" marR="27196" marT="13598" marB="13598" anchor="ctr"/>
                </a:tc>
                <a:extLst>
                  <a:ext uri="{0D108BD9-81ED-4DB2-BD59-A6C34878D82A}">
                    <a16:rowId xmlns:a16="http://schemas.microsoft.com/office/drawing/2014/main" val="4180377281"/>
                  </a:ext>
                </a:extLst>
              </a:tr>
              <a:tr h="183614">
                <a:tc>
                  <a:txBody>
                    <a:bodyPr/>
                    <a:lstStyle/>
                    <a:p>
                      <a:pPr algn="l" fontAlgn="ctr"/>
                      <a:r>
                        <a:rPr lang="en-US" sz="800" dirty="0">
                          <a:effectLst/>
                        </a:rPr>
                        <a:t>F9 B5 B1058.3</a:t>
                      </a:r>
                    </a:p>
                  </a:txBody>
                  <a:tcPr marL="27196" marR="27196" marT="13598" marB="13598" anchor="ctr"/>
                </a:tc>
                <a:extLst>
                  <a:ext uri="{0D108BD9-81ED-4DB2-BD59-A6C34878D82A}">
                    <a16:rowId xmlns:a16="http://schemas.microsoft.com/office/drawing/2014/main" val="1880357436"/>
                  </a:ext>
                </a:extLst>
              </a:tr>
              <a:tr h="183614">
                <a:tc>
                  <a:txBody>
                    <a:bodyPr/>
                    <a:lstStyle/>
                    <a:p>
                      <a:pPr algn="l" fontAlgn="ctr"/>
                      <a:r>
                        <a:rPr lang="en-US" sz="800" dirty="0">
                          <a:effectLst/>
                        </a:rPr>
                        <a:t>F9 B5 B1051.6</a:t>
                      </a:r>
                    </a:p>
                  </a:txBody>
                  <a:tcPr marL="27196" marR="27196" marT="13598" marB="13598" anchor="ctr"/>
                </a:tc>
                <a:extLst>
                  <a:ext uri="{0D108BD9-81ED-4DB2-BD59-A6C34878D82A}">
                    <a16:rowId xmlns:a16="http://schemas.microsoft.com/office/drawing/2014/main" val="2667880369"/>
                  </a:ext>
                </a:extLst>
              </a:tr>
              <a:tr h="183614">
                <a:tc>
                  <a:txBody>
                    <a:bodyPr/>
                    <a:lstStyle/>
                    <a:p>
                      <a:pPr algn="l" fontAlgn="ctr"/>
                      <a:r>
                        <a:rPr lang="en-US" sz="800" dirty="0">
                          <a:effectLst/>
                        </a:rPr>
                        <a:t>F9 B5 B1060.3</a:t>
                      </a:r>
                    </a:p>
                  </a:txBody>
                  <a:tcPr marL="27196" marR="27196" marT="13598" marB="13598" anchor="ctr"/>
                </a:tc>
                <a:extLst>
                  <a:ext uri="{0D108BD9-81ED-4DB2-BD59-A6C34878D82A}">
                    <a16:rowId xmlns:a16="http://schemas.microsoft.com/office/drawing/2014/main" val="2210334317"/>
                  </a:ext>
                </a:extLst>
              </a:tr>
              <a:tr h="183614">
                <a:tc>
                  <a:txBody>
                    <a:bodyPr/>
                    <a:lstStyle/>
                    <a:p>
                      <a:pPr algn="l" fontAlgn="ctr"/>
                      <a:r>
                        <a:rPr lang="en-US" sz="800" dirty="0">
                          <a:effectLst/>
                        </a:rPr>
                        <a:t>F9 B5B1062.1</a:t>
                      </a:r>
                    </a:p>
                  </a:txBody>
                  <a:tcPr marL="27196" marR="27196" marT="13598" marB="13598" anchor="ctr"/>
                </a:tc>
                <a:extLst>
                  <a:ext uri="{0D108BD9-81ED-4DB2-BD59-A6C34878D82A}">
                    <a16:rowId xmlns:a16="http://schemas.microsoft.com/office/drawing/2014/main" val="2625720915"/>
                  </a:ext>
                </a:extLst>
              </a:tr>
              <a:tr h="183614">
                <a:tc>
                  <a:txBody>
                    <a:bodyPr/>
                    <a:lstStyle/>
                    <a:p>
                      <a:pPr algn="l" fontAlgn="ctr"/>
                      <a:r>
                        <a:rPr lang="en-US" sz="800" dirty="0">
                          <a:effectLst/>
                        </a:rPr>
                        <a:t>F9 B5B1061.1</a:t>
                      </a:r>
                    </a:p>
                  </a:txBody>
                  <a:tcPr marL="27196" marR="27196" marT="13598" marB="13598" anchor="ctr"/>
                </a:tc>
                <a:extLst>
                  <a:ext uri="{0D108BD9-81ED-4DB2-BD59-A6C34878D82A}">
                    <a16:rowId xmlns:a16="http://schemas.microsoft.com/office/drawing/2014/main" val="191626361"/>
                  </a:ext>
                </a:extLst>
              </a:tr>
              <a:tr h="183614">
                <a:tc>
                  <a:txBody>
                    <a:bodyPr/>
                    <a:lstStyle/>
                    <a:p>
                      <a:pPr algn="l" fontAlgn="ctr"/>
                      <a:r>
                        <a:rPr lang="en-US" sz="800" dirty="0">
                          <a:effectLst/>
                        </a:rPr>
                        <a:t>F9 B5 B1049.7</a:t>
                      </a:r>
                    </a:p>
                  </a:txBody>
                  <a:tcPr marL="27196" marR="27196" marT="13598" marB="13598" anchor="ctr"/>
                </a:tc>
                <a:extLst>
                  <a:ext uri="{0D108BD9-81ED-4DB2-BD59-A6C34878D82A}">
                    <a16:rowId xmlns:a16="http://schemas.microsoft.com/office/drawing/2014/main" val="1235619094"/>
                  </a:ext>
                </a:extLst>
              </a:tr>
            </a:tbl>
          </a:graphicData>
        </a:graphic>
      </p:graphicFrame>
    </p:spTree>
    <p:extLst>
      <p:ext uri="{BB962C8B-B14F-4D97-AF65-F5344CB8AC3E}">
        <p14:creationId xmlns:p14="http://schemas.microsoft.com/office/powerpoint/2010/main" val="6393995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Slide Background">
            <a:extLst>
              <a:ext uri="{FF2B5EF4-FFF2-40B4-BE49-F238E27FC236}">
                <a16:creationId xmlns:a16="http://schemas.microsoft.com/office/drawing/2014/main" id="{5F637E18-EF26-4327-9077-7FFC67B98B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2" name="Rectangle 11">
            <a:extLst>
              <a:ext uri="{FF2B5EF4-FFF2-40B4-BE49-F238E27FC236}">
                <a16:creationId xmlns:a16="http://schemas.microsoft.com/office/drawing/2014/main" id="{3EED6667-6BE8-A2AB-422A-5A1D89727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2001" cy="1696413"/>
          </a:xfrm>
          <a:prstGeom prst="rect">
            <a:avLst/>
          </a:prstGeom>
          <a:ln>
            <a:noFill/>
          </a:ln>
          <a:effectLst>
            <a:outerShdw blurRad="304800" dist="114300" dir="5460000" sx="92000" sy="92000" algn="t" rotWithShape="0">
              <a:srgbClr val="000000">
                <a:alpha val="1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589558" y="244742"/>
            <a:ext cx="7015498" cy="123522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a:solidFill>
                  <a:schemeClr val="tx1"/>
                </a:solidFill>
                <a:latin typeface="+mj-lt"/>
                <a:ea typeface="+mj-ea"/>
                <a:cs typeface="+mj-cs"/>
              </a:rPr>
              <a:t>Total Number of Successful and Failure Mission Outcomes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605057" y="244741"/>
            <a:ext cx="4114801" cy="1235226"/>
          </a:xfrm>
          <a:prstGeom prst="rect">
            <a:avLst/>
          </a:prstGeom>
        </p:spPr>
        <p:txBody>
          <a:bodyPr vert="horz" lIns="91440" tIns="45720" rIns="91440" bIns="45720" rtlCol="0" anchor="ctr">
            <a:normAutofit/>
          </a:bodyPr>
          <a:lstStyle/>
          <a:p>
            <a:pPr marL="0" indent="0" algn="r">
              <a:buNone/>
            </a:pPr>
            <a:r>
              <a:rPr lang="en-US" sz="2000" kern="1200">
                <a:solidFill>
                  <a:schemeClr val="tx1"/>
                </a:solidFill>
                <a:latin typeface="+mn-lt"/>
                <a:ea typeface="+mn-ea"/>
                <a:cs typeface="+mn-cs"/>
              </a:rPr>
              <a:t>Total number of successful and failure mission outcomes</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732520" y="6356350"/>
            <a:ext cx="3199388"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solidFill>
                <a:latin typeface="+mn-lt"/>
              </a:rPr>
              <a:pPr>
                <a:spcAft>
                  <a:spcPts val="600"/>
                </a:spcAft>
              </a:pPr>
              <a:t>32</a:t>
            </a:fld>
            <a:endParaRPr lang="en-US" sz="1200">
              <a:solidFill>
                <a:schemeClr val="tx1"/>
              </a:solidFill>
              <a:latin typeface="+mn-lt"/>
            </a:endParaRPr>
          </a:p>
        </p:txBody>
      </p:sp>
      <p:graphicFrame>
        <p:nvGraphicFramePr>
          <p:cNvPr id="2" name="Table 1">
            <a:extLst>
              <a:ext uri="{FF2B5EF4-FFF2-40B4-BE49-F238E27FC236}">
                <a16:creationId xmlns:a16="http://schemas.microsoft.com/office/drawing/2014/main" id="{25EA6B87-1EBB-371B-F273-00264793C8F2}"/>
              </a:ext>
            </a:extLst>
          </p:cNvPr>
          <p:cNvGraphicFramePr>
            <a:graphicFrameLocks noGrp="1"/>
          </p:cNvGraphicFramePr>
          <p:nvPr>
            <p:extLst>
              <p:ext uri="{D42A27DB-BD31-4B8C-83A1-F6EECF244321}">
                <p14:modId xmlns:p14="http://schemas.microsoft.com/office/powerpoint/2010/main" val="954149202"/>
              </p:ext>
            </p:extLst>
          </p:nvPr>
        </p:nvGraphicFramePr>
        <p:xfrm>
          <a:off x="1176831" y="2375210"/>
          <a:ext cx="9837943" cy="3844618"/>
        </p:xfrm>
        <a:graphic>
          <a:graphicData uri="http://schemas.openxmlformats.org/drawingml/2006/table">
            <a:tbl>
              <a:tblPr firstRow="1" bandRow="1">
                <a:tableStyleId>{8EC20E35-A176-4012-BC5E-935CFFF8708E}</a:tableStyleId>
              </a:tblPr>
              <a:tblGrid>
                <a:gridCol w="4694702">
                  <a:extLst>
                    <a:ext uri="{9D8B030D-6E8A-4147-A177-3AD203B41FA5}">
                      <a16:colId xmlns:a16="http://schemas.microsoft.com/office/drawing/2014/main" val="395195772"/>
                    </a:ext>
                  </a:extLst>
                </a:gridCol>
                <a:gridCol w="5143241">
                  <a:extLst>
                    <a:ext uri="{9D8B030D-6E8A-4147-A177-3AD203B41FA5}">
                      <a16:colId xmlns:a16="http://schemas.microsoft.com/office/drawing/2014/main" val="1577706511"/>
                    </a:ext>
                  </a:extLst>
                </a:gridCol>
              </a:tblGrid>
              <a:tr h="676653">
                <a:tc>
                  <a:txBody>
                    <a:bodyPr/>
                    <a:lstStyle/>
                    <a:p>
                      <a:pPr algn="l" fontAlgn="ctr"/>
                      <a:r>
                        <a:rPr lang="en-US" sz="3000" b="1">
                          <a:effectLst/>
                        </a:rPr>
                        <a:t>Mission_Outcome</a:t>
                      </a:r>
                    </a:p>
                  </a:txBody>
                  <a:tcPr marL="153785" marR="153785" marT="76892" marB="76892" anchor="ctr"/>
                </a:tc>
                <a:tc>
                  <a:txBody>
                    <a:bodyPr/>
                    <a:lstStyle/>
                    <a:p>
                      <a:pPr algn="l" fontAlgn="ctr"/>
                      <a:r>
                        <a:rPr lang="en-US" sz="3000" b="1">
                          <a:effectLst/>
                        </a:rPr>
                        <a:t>count(Mission_Outcome)</a:t>
                      </a:r>
                    </a:p>
                  </a:txBody>
                  <a:tcPr marL="153785" marR="153785" marT="76892" marB="76892" anchor="ctr"/>
                </a:tc>
                <a:extLst>
                  <a:ext uri="{0D108BD9-81ED-4DB2-BD59-A6C34878D82A}">
                    <a16:rowId xmlns:a16="http://schemas.microsoft.com/office/drawing/2014/main" val="2104133062"/>
                  </a:ext>
                </a:extLst>
              </a:tr>
              <a:tr h="676653">
                <a:tc>
                  <a:txBody>
                    <a:bodyPr/>
                    <a:lstStyle/>
                    <a:p>
                      <a:pPr algn="l" fontAlgn="ctr"/>
                      <a:r>
                        <a:rPr lang="en-US" sz="3000">
                          <a:effectLst/>
                        </a:rPr>
                        <a:t>Failure (in flight)</a:t>
                      </a:r>
                    </a:p>
                  </a:txBody>
                  <a:tcPr marL="153785" marR="153785" marT="76892" marB="76892" anchor="ctr"/>
                </a:tc>
                <a:tc>
                  <a:txBody>
                    <a:bodyPr/>
                    <a:lstStyle/>
                    <a:p>
                      <a:pPr algn="l" fontAlgn="ctr"/>
                      <a:r>
                        <a:rPr lang="en-US" sz="3000">
                          <a:effectLst/>
                        </a:rPr>
                        <a:t>1</a:t>
                      </a:r>
                    </a:p>
                  </a:txBody>
                  <a:tcPr marL="153785" marR="153785" marT="76892" marB="76892" anchor="ctr"/>
                </a:tc>
                <a:extLst>
                  <a:ext uri="{0D108BD9-81ED-4DB2-BD59-A6C34878D82A}">
                    <a16:rowId xmlns:a16="http://schemas.microsoft.com/office/drawing/2014/main" val="2228813954"/>
                  </a:ext>
                </a:extLst>
              </a:tr>
              <a:tr h="676653">
                <a:tc>
                  <a:txBody>
                    <a:bodyPr/>
                    <a:lstStyle/>
                    <a:p>
                      <a:pPr algn="l" fontAlgn="ctr"/>
                      <a:r>
                        <a:rPr lang="en-US" sz="3000">
                          <a:effectLst/>
                        </a:rPr>
                        <a:t>Success</a:t>
                      </a:r>
                    </a:p>
                  </a:txBody>
                  <a:tcPr marL="153785" marR="153785" marT="76892" marB="76892" anchor="ctr"/>
                </a:tc>
                <a:tc>
                  <a:txBody>
                    <a:bodyPr/>
                    <a:lstStyle/>
                    <a:p>
                      <a:pPr algn="l" fontAlgn="ctr"/>
                      <a:r>
                        <a:rPr lang="en-US" sz="3000">
                          <a:effectLst/>
                        </a:rPr>
                        <a:t>98</a:t>
                      </a:r>
                    </a:p>
                  </a:txBody>
                  <a:tcPr marL="153785" marR="153785" marT="76892" marB="76892" anchor="ctr"/>
                </a:tc>
                <a:extLst>
                  <a:ext uri="{0D108BD9-81ED-4DB2-BD59-A6C34878D82A}">
                    <a16:rowId xmlns:a16="http://schemas.microsoft.com/office/drawing/2014/main" val="1188222581"/>
                  </a:ext>
                </a:extLst>
              </a:tr>
              <a:tr h="676653">
                <a:tc>
                  <a:txBody>
                    <a:bodyPr/>
                    <a:lstStyle/>
                    <a:p>
                      <a:pPr algn="l" fontAlgn="ctr"/>
                      <a:r>
                        <a:rPr lang="en-US" sz="3000">
                          <a:effectLst/>
                        </a:rPr>
                        <a:t>Success</a:t>
                      </a:r>
                    </a:p>
                  </a:txBody>
                  <a:tcPr marL="153785" marR="153785" marT="76892" marB="76892" anchor="ctr"/>
                </a:tc>
                <a:tc>
                  <a:txBody>
                    <a:bodyPr/>
                    <a:lstStyle/>
                    <a:p>
                      <a:pPr algn="l" fontAlgn="ctr"/>
                      <a:r>
                        <a:rPr lang="en-US" sz="3000">
                          <a:effectLst/>
                        </a:rPr>
                        <a:t>1</a:t>
                      </a:r>
                    </a:p>
                  </a:txBody>
                  <a:tcPr marL="153785" marR="153785" marT="76892" marB="76892" anchor="ctr"/>
                </a:tc>
                <a:extLst>
                  <a:ext uri="{0D108BD9-81ED-4DB2-BD59-A6C34878D82A}">
                    <a16:rowId xmlns:a16="http://schemas.microsoft.com/office/drawing/2014/main" val="2260556160"/>
                  </a:ext>
                </a:extLst>
              </a:tr>
              <a:tr h="1138006">
                <a:tc>
                  <a:txBody>
                    <a:bodyPr/>
                    <a:lstStyle/>
                    <a:p>
                      <a:pPr algn="l" fontAlgn="ctr"/>
                      <a:r>
                        <a:rPr lang="en-US" sz="3000">
                          <a:effectLst/>
                        </a:rPr>
                        <a:t>Success (payload status unclear)</a:t>
                      </a:r>
                    </a:p>
                  </a:txBody>
                  <a:tcPr marL="153785" marR="153785" marT="76892" marB="76892" anchor="ctr"/>
                </a:tc>
                <a:tc>
                  <a:txBody>
                    <a:bodyPr/>
                    <a:lstStyle/>
                    <a:p>
                      <a:pPr algn="l" fontAlgn="ctr"/>
                      <a:r>
                        <a:rPr lang="en-US" sz="3000">
                          <a:effectLst/>
                        </a:rPr>
                        <a:t>1</a:t>
                      </a:r>
                    </a:p>
                  </a:txBody>
                  <a:tcPr marL="153785" marR="153785" marT="76892" marB="76892" anchor="ctr"/>
                </a:tc>
                <a:extLst>
                  <a:ext uri="{0D108BD9-81ED-4DB2-BD59-A6C34878D82A}">
                    <a16:rowId xmlns:a16="http://schemas.microsoft.com/office/drawing/2014/main" val="38020054"/>
                  </a:ext>
                </a:extLst>
              </a:tr>
            </a:tbl>
          </a:graphicData>
        </a:graphic>
      </p:graphicFrame>
    </p:spTree>
    <p:extLst>
      <p:ext uri="{BB962C8B-B14F-4D97-AF65-F5344CB8AC3E}">
        <p14:creationId xmlns:p14="http://schemas.microsoft.com/office/powerpoint/2010/main" val="17569726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110758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Names of the booster which have carried the maximum payload mas</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graphicFrame>
        <p:nvGraphicFramePr>
          <p:cNvPr id="2" name="Table 1">
            <a:extLst>
              <a:ext uri="{FF2B5EF4-FFF2-40B4-BE49-F238E27FC236}">
                <a16:creationId xmlns:a16="http://schemas.microsoft.com/office/drawing/2014/main" id="{3791E25A-3E52-E248-B8C7-04C2C784B18C}"/>
              </a:ext>
            </a:extLst>
          </p:cNvPr>
          <p:cNvGraphicFramePr>
            <a:graphicFrameLocks noGrp="1"/>
          </p:cNvGraphicFramePr>
          <p:nvPr>
            <p:extLst>
              <p:ext uri="{D42A27DB-BD31-4B8C-83A1-F6EECF244321}">
                <p14:modId xmlns:p14="http://schemas.microsoft.com/office/powerpoint/2010/main" val="2156448648"/>
              </p:ext>
            </p:extLst>
          </p:nvPr>
        </p:nvGraphicFramePr>
        <p:xfrm>
          <a:off x="2639840" y="2379415"/>
          <a:ext cx="1639290" cy="3397030"/>
        </p:xfrm>
        <a:graphic>
          <a:graphicData uri="http://schemas.openxmlformats.org/drawingml/2006/table">
            <a:tbl>
              <a:tblPr>
                <a:tableStyleId>{616DA210-FB5B-4158-B5E0-FEB733F419BA}</a:tableStyleId>
              </a:tblPr>
              <a:tblGrid>
                <a:gridCol w="819645">
                  <a:extLst>
                    <a:ext uri="{9D8B030D-6E8A-4147-A177-3AD203B41FA5}">
                      <a16:colId xmlns:a16="http://schemas.microsoft.com/office/drawing/2014/main" val="2864319594"/>
                    </a:ext>
                  </a:extLst>
                </a:gridCol>
                <a:gridCol w="819645">
                  <a:extLst>
                    <a:ext uri="{9D8B030D-6E8A-4147-A177-3AD203B41FA5}">
                      <a16:colId xmlns:a16="http://schemas.microsoft.com/office/drawing/2014/main" val="4265332006"/>
                    </a:ext>
                  </a:extLst>
                </a:gridCol>
              </a:tblGrid>
              <a:tr h="339703">
                <a:tc>
                  <a:txBody>
                    <a:bodyPr/>
                    <a:lstStyle/>
                    <a:p>
                      <a:pPr algn="l" fontAlgn="ctr"/>
                      <a:r>
                        <a:rPr lang="en-US" sz="800" b="1">
                          <a:effectLst/>
                        </a:rPr>
                        <a:t>Booster_Version</a:t>
                      </a:r>
                    </a:p>
                  </a:txBody>
                  <a:tcPr anchor="ctr"/>
                </a:tc>
                <a:tc>
                  <a:txBody>
                    <a:bodyPr/>
                    <a:lstStyle/>
                    <a:p>
                      <a:pPr algn="l" fontAlgn="ctr"/>
                      <a:r>
                        <a:rPr lang="en-US" sz="800" b="1">
                          <a:effectLst/>
                        </a:rPr>
                        <a:t>payload</a:t>
                      </a:r>
                    </a:p>
                  </a:txBody>
                  <a:tcPr anchor="ctr"/>
                </a:tc>
                <a:extLst>
                  <a:ext uri="{0D108BD9-81ED-4DB2-BD59-A6C34878D82A}">
                    <a16:rowId xmlns:a16="http://schemas.microsoft.com/office/drawing/2014/main" val="346825982"/>
                  </a:ext>
                </a:extLst>
              </a:tr>
              <a:tr h="339703">
                <a:tc>
                  <a:txBody>
                    <a:bodyPr/>
                    <a:lstStyle/>
                    <a:p>
                      <a:pPr algn="l" fontAlgn="ctr"/>
                      <a:r>
                        <a:rPr lang="en-US" sz="800">
                          <a:effectLst/>
                        </a:rPr>
                        <a:t>F9 B5 B1060.3</a:t>
                      </a:r>
                    </a:p>
                  </a:txBody>
                  <a:tcPr anchor="ctr"/>
                </a:tc>
                <a:tc>
                  <a:txBody>
                    <a:bodyPr/>
                    <a:lstStyle/>
                    <a:p>
                      <a:pPr algn="l" fontAlgn="ctr"/>
                      <a:r>
                        <a:rPr lang="en-US" sz="800">
                          <a:effectLst/>
                        </a:rPr>
                        <a:t>15600</a:t>
                      </a:r>
                    </a:p>
                  </a:txBody>
                  <a:tcPr anchor="ctr"/>
                </a:tc>
                <a:extLst>
                  <a:ext uri="{0D108BD9-81ED-4DB2-BD59-A6C34878D82A}">
                    <a16:rowId xmlns:a16="http://schemas.microsoft.com/office/drawing/2014/main" val="2375120811"/>
                  </a:ext>
                </a:extLst>
              </a:tr>
              <a:tr h="339703">
                <a:tc>
                  <a:txBody>
                    <a:bodyPr/>
                    <a:lstStyle/>
                    <a:p>
                      <a:pPr algn="l" fontAlgn="ctr"/>
                      <a:r>
                        <a:rPr lang="en-US" sz="800">
                          <a:effectLst/>
                        </a:rPr>
                        <a:t>F9 B5 B1060.2</a:t>
                      </a:r>
                    </a:p>
                  </a:txBody>
                  <a:tcPr anchor="ctr"/>
                </a:tc>
                <a:tc>
                  <a:txBody>
                    <a:bodyPr/>
                    <a:lstStyle/>
                    <a:p>
                      <a:pPr algn="l" fontAlgn="ctr"/>
                      <a:r>
                        <a:rPr lang="en-US" sz="800">
                          <a:effectLst/>
                        </a:rPr>
                        <a:t>15600</a:t>
                      </a:r>
                    </a:p>
                  </a:txBody>
                  <a:tcPr anchor="ctr"/>
                </a:tc>
                <a:extLst>
                  <a:ext uri="{0D108BD9-81ED-4DB2-BD59-A6C34878D82A}">
                    <a16:rowId xmlns:a16="http://schemas.microsoft.com/office/drawing/2014/main" val="4149808958"/>
                  </a:ext>
                </a:extLst>
              </a:tr>
              <a:tr h="339703">
                <a:tc>
                  <a:txBody>
                    <a:bodyPr/>
                    <a:lstStyle/>
                    <a:p>
                      <a:pPr algn="l" fontAlgn="ctr"/>
                      <a:r>
                        <a:rPr lang="en-US" sz="800">
                          <a:effectLst/>
                        </a:rPr>
                        <a:t>F9 B5 B1058.3</a:t>
                      </a:r>
                    </a:p>
                  </a:txBody>
                  <a:tcPr anchor="ctr"/>
                </a:tc>
                <a:tc>
                  <a:txBody>
                    <a:bodyPr/>
                    <a:lstStyle/>
                    <a:p>
                      <a:pPr algn="l" fontAlgn="ctr"/>
                      <a:r>
                        <a:rPr lang="en-US" sz="800">
                          <a:effectLst/>
                        </a:rPr>
                        <a:t>15600</a:t>
                      </a:r>
                    </a:p>
                  </a:txBody>
                  <a:tcPr anchor="ctr"/>
                </a:tc>
                <a:extLst>
                  <a:ext uri="{0D108BD9-81ED-4DB2-BD59-A6C34878D82A}">
                    <a16:rowId xmlns:a16="http://schemas.microsoft.com/office/drawing/2014/main" val="2012707253"/>
                  </a:ext>
                </a:extLst>
              </a:tr>
              <a:tr h="339703">
                <a:tc>
                  <a:txBody>
                    <a:bodyPr/>
                    <a:lstStyle/>
                    <a:p>
                      <a:pPr algn="l" fontAlgn="ctr"/>
                      <a:r>
                        <a:rPr lang="en-US" sz="800" dirty="0">
                          <a:effectLst/>
                        </a:rPr>
                        <a:t>F9 B5 B1056.4</a:t>
                      </a:r>
                    </a:p>
                  </a:txBody>
                  <a:tcPr anchor="ctr"/>
                </a:tc>
                <a:tc>
                  <a:txBody>
                    <a:bodyPr/>
                    <a:lstStyle/>
                    <a:p>
                      <a:pPr algn="l" fontAlgn="ctr"/>
                      <a:r>
                        <a:rPr lang="en-US" sz="800">
                          <a:effectLst/>
                        </a:rPr>
                        <a:t>15600</a:t>
                      </a:r>
                    </a:p>
                  </a:txBody>
                  <a:tcPr anchor="ctr"/>
                </a:tc>
                <a:extLst>
                  <a:ext uri="{0D108BD9-81ED-4DB2-BD59-A6C34878D82A}">
                    <a16:rowId xmlns:a16="http://schemas.microsoft.com/office/drawing/2014/main" val="3258192690"/>
                  </a:ext>
                </a:extLst>
              </a:tr>
              <a:tr h="339703">
                <a:tc>
                  <a:txBody>
                    <a:bodyPr/>
                    <a:lstStyle/>
                    <a:p>
                      <a:pPr algn="l" fontAlgn="ctr"/>
                      <a:r>
                        <a:rPr lang="en-US" sz="800">
                          <a:effectLst/>
                        </a:rPr>
                        <a:t>F9 B5 B1051.6</a:t>
                      </a:r>
                    </a:p>
                  </a:txBody>
                  <a:tcPr anchor="ctr"/>
                </a:tc>
                <a:tc>
                  <a:txBody>
                    <a:bodyPr/>
                    <a:lstStyle/>
                    <a:p>
                      <a:pPr algn="l" fontAlgn="ctr"/>
                      <a:r>
                        <a:rPr lang="en-US" sz="800">
                          <a:effectLst/>
                        </a:rPr>
                        <a:t>15600</a:t>
                      </a:r>
                    </a:p>
                  </a:txBody>
                  <a:tcPr anchor="ctr"/>
                </a:tc>
                <a:extLst>
                  <a:ext uri="{0D108BD9-81ED-4DB2-BD59-A6C34878D82A}">
                    <a16:rowId xmlns:a16="http://schemas.microsoft.com/office/drawing/2014/main" val="44791195"/>
                  </a:ext>
                </a:extLst>
              </a:tr>
              <a:tr h="339703">
                <a:tc>
                  <a:txBody>
                    <a:bodyPr/>
                    <a:lstStyle/>
                    <a:p>
                      <a:pPr algn="l" fontAlgn="ctr"/>
                      <a:r>
                        <a:rPr lang="en-US" sz="800">
                          <a:effectLst/>
                        </a:rPr>
                        <a:t>F9 B5 B1051.4</a:t>
                      </a:r>
                    </a:p>
                  </a:txBody>
                  <a:tcPr anchor="ctr"/>
                </a:tc>
                <a:tc>
                  <a:txBody>
                    <a:bodyPr/>
                    <a:lstStyle/>
                    <a:p>
                      <a:pPr algn="l" fontAlgn="ctr"/>
                      <a:r>
                        <a:rPr lang="en-US" sz="800">
                          <a:effectLst/>
                        </a:rPr>
                        <a:t>15600</a:t>
                      </a:r>
                    </a:p>
                  </a:txBody>
                  <a:tcPr anchor="ctr"/>
                </a:tc>
                <a:extLst>
                  <a:ext uri="{0D108BD9-81ED-4DB2-BD59-A6C34878D82A}">
                    <a16:rowId xmlns:a16="http://schemas.microsoft.com/office/drawing/2014/main" val="1899694799"/>
                  </a:ext>
                </a:extLst>
              </a:tr>
              <a:tr h="339703">
                <a:tc>
                  <a:txBody>
                    <a:bodyPr/>
                    <a:lstStyle/>
                    <a:p>
                      <a:pPr algn="l" fontAlgn="ctr"/>
                      <a:r>
                        <a:rPr lang="en-US" sz="800">
                          <a:effectLst/>
                        </a:rPr>
                        <a:t>F9 B5 B1051.3</a:t>
                      </a:r>
                    </a:p>
                  </a:txBody>
                  <a:tcPr anchor="ctr"/>
                </a:tc>
                <a:tc>
                  <a:txBody>
                    <a:bodyPr/>
                    <a:lstStyle/>
                    <a:p>
                      <a:pPr algn="l" fontAlgn="ctr"/>
                      <a:r>
                        <a:rPr lang="en-US" sz="800">
                          <a:effectLst/>
                        </a:rPr>
                        <a:t>15600</a:t>
                      </a:r>
                    </a:p>
                  </a:txBody>
                  <a:tcPr anchor="ctr"/>
                </a:tc>
                <a:extLst>
                  <a:ext uri="{0D108BD9-81ED-4DB2-BD59-A6C34878D82A}">
                    <a16:rowId xmlns:a16="http://schemas.microsoft.com/office/drawing/2014/main" val="974336247"/>
                  </a:ext>
                </a:extLst>
              </a:tr>
              <a:tr h="339703">
                <a:tc>
                  <a:txBody>
                    <a:bodyPr/>
                    <a:lstStyle/>
                    <a:p>
                      <a:pPr algn="l" fontAlgn="ctr"/>
                      <a:r>
                        <a:rPr lang="en-US" sz="800">
                          <a:effectLst/>
                        </a:rPr>
                        <a:t>F9 B5 B1049.7</a:t>
                      </a:r>
                    </a:p>
                  </a:txBody>
                  <a:tcPr anchor="ctr"/>
                </a:tc>
                <a:tc>
                  <a:txBody>
                    <a:bodyPr/>
                    <a:lstStyle/>
                    <a:p>
                      <a:pPr algn="l" fontAlgn="ctr"/>
                      <a:r>
                        <a:rPr lang="en-US" sz="800">
                          <a:effectLst/>
                        </a:rPr>
                        <a:t>15600</a:t>
                      </a:r>
                    </a:p>
                  </a:txBody>
                  <a:tcPr anchor="ctr"/>
                </a:tc>
                <a:extLst>
                  <a:ext uri="{0D108BD9-81ED-4DB2-BD59-A6C34878D82A}">
                    <a16:rowId xmlns:a16="http://schemas.microsoft.com/office/drawing/2014/main" val="832627101"/>
                  </a:ext>
                </a:extLst>
              </a:tr>
              <a:tr h="339703">
                <a:tc>
                  <a:txBody>
                    <a:bodyPr/>
                    <a:lstStyle/>
                    <a:p>
                      <a:pPr algn="l" fontAlgn="ctr"/>
                      <a:r>
                        <a:rPr lang="en-US" sz="800">
                          <a:effectLst/>
                        </a:rPr>
                        <a:t>F9 B5 B1049.5</a:t>
                      </a:r>
                    </a:p>
                  </a:txBody>
                  <a:tcPr anchor="ctr"/>
                </a:tc>
                <a:tc>
                  <a:txBody>
                    <a:bodyPr/>
                    <a:lstStyle/>
                    <a:p>
                      <a:pPr algn="l" fontAlgn="ctr"/>
                      <a:r>
                        <a:rPr lang="en-US" sz="800" dirty="0">
                          <a:effectLst/>
                        </a:rPr>
                        <a:t>15600</a:t>
                      </a:r>
                    </a:p>
                  </a:txBody>
                  <a:tcPr anchor="ctr"/>
                </a:tc>
                <a:extLst>
                  <a:ext uri="{0D108BD9-81ED-4DB2-BD59-A6C34878D82A}">
                    <a16:rowId xmlns:a16="http://schemas.microsoft.com/office/drawing/2014/main" val="1530836210"/>
                  </a:ext>
                </a:extLst>
              </a:tr>
            </a:tbl>
          </a:graphicData>
        </a:graphic>
      </p:graphicFrame>
      <p:graphicFrame>
        <p:nvGraphicFramePr>
          <p:cNvPr id="6" name="Table 5">
            <a:extLst>
              <a:ext uri="{FF2B5EF4-FFF2-40B4-BE49-F238E27FC236}">
                <a16:creationId xmlns:a16="http://schemas.microsoft.com/office/drawing/2014/main" id="{C5FB8B4F-3D2A-83D3-94F8-1B53CE444E6B}"/>
              </a:ext>
            </a:extLst>
          </p:cNvPr>
          <p:cNvGraphicFramePr>
            <a:graphicFrameLocks noGrp="1"/>
          </p:cNvGraphicFramePr>
          <p:nvPr>
            <p:extLst>
              <p:ext uri="{D42A27DB-BD31-4B8C-83A1-F6EECF244321}">
                <p14:modId xmlns:p14="http://schemas.microsoft.com/office/powerpoint/2010/main" val="3829710763"/>
              </p:ext>
            </p:extLst>
          </p:nvPr>
        </p:nvGraphicFramePr>
        <p:xfrm>
          <a:off x="4857254" y="2379415"/>
          <a:ext cx="1571100" cy="3397030"/>
        </p:xfrm>
        <a:graphic>
          <a:graphicData uri="http://schemas.openxmlformats.org/drawingml/2006/table">
            <a:tbl>
              <a:tblPr>
                <a:tableStyleId>{616DA210-FB5B-4158-B5E0-FEB733F419BA}</a:tableStyleId>
              </a:tblPr>
              <a:tblGrid>
                <a:gridCol w="785550">
                  <a:extLst>
                    <a:ext uri="{9D8B030D-6E8A-4147-A177-3AD203B41FA5}">
                      <a16:colId xmlns:a16="http://schemas.microsoft.com/office/drawing/2014/main" val="1118447707"/>
                    </a:ext>
                  </a:extLst>
                </a:gridCol>
                <a:gridCol w="785550">
                  <a:extLst>
                    <a:ext uri="{9D8B030D-6E8A-4147-A177-3AD203B41FA5}">
                      <a16:colId xmlns:a16="http://schemas.microsoft.com/office/drawing/2014/main" val="2831047669"/>
                    </a:ext>
                  </a:extLst>
                </a:gridCol>
              </a:tblGrid>
              <a:tr h="339703">
                <a:tc>
                  <a:txBody>
                    <a:bodyPr/>
                    <a:lstStyle/>
                    <a:p>
                      <a:pPr algn="l" fontAlgn="ctr"/>
                      <a:r>
                        <a:rPr lang="en-US" sz="800">
                          <a:effectLst/>
                        </a:rPr>
                        <a:t>F9 B5 B1049.4</a:t>
                      </a:r>
                    </a:p>
                  </a:txBody>
                  <a:tcPr anchor="ctr"/>
                </a:tc>
                <a:tc>
                  <a:txBody>
                    <a:bodyPr/>
                    <a:lstStyle/>
                    <a:p>
                      <a:pPr algn="l" fontAlgn="ctr"/>
                      <a:r>
                        <a:rPr lang="en-US" sz="800">
                          <a:effectLst/>
                        </a:rPr>
                        <a:t>15600</a:t>
                      </a:r>
                    </a:p>
                  </a:txBody>
                  <a:tcPr anchor="ctr"/>
                </a:tc>
                <a:extLst>
                  <a:ext uri="{0D108BD9-81ED-4DB2-BD59-A6C34878D82A}">
                    <a16:rowId xmlns:a16="http://schemas.microsoft.com/office/drawing/2014/main" val="3146850561"/>
                  </a:ext>
                </a:extLst>
              </a:tr>
              <a:tr h="339703">
                <a:tc>
                  <a:txBody>
                    <a:bodyPr/>
                    <a:lstStyle/>
                    <a:p>
                      <a:pPr algn="l" fontAlgn="ctr"/>
                      <a:r>
                        <a:rPr lang="en-US" sz="800">
                          <a:effectLst/>
                        </a:rPr>
                        <a:t>F9 B5 B1048.5</a:t>
                      </a:r>
                    </a:p>
                  </a:txBody>
                  <a:tcPr anchor="ctr"/>
                </a:tc>
                <a:tc>
                  <a:txBody>
                    <a:bodyPr/>
                    <a:lstStyle/>
                    <a:p>
                      <a:pPr algn="l" fontAlgn="ctr"/>
                      <a:r>
                        <a:rPr lang="en-US" sz="800">
                          <a:effectLst/>
                        </a:rPr>
                        <a:t>15600</a:t>
                      </a:r>
                    </a:p>
                  </a:txBody>
                  <a:tcPr anchor="ctr"/>
                </a:tc>
                <a:extLst>
                  <a:ext uri="{0D108BD9-81ED-4DB2-BD59-A6C34878D82A}">
                    <a16:rowId xmlns:a16="http://schemas.microsoft.com/office/drawing/2014/main" val="1825509050"/>
                  </a:ext>
                </a:extLst>
              </a:tr>
              <a:tr h="339703">
                <a:tc>
                  <a:txBody>
                    <a:bodyPr/>
                    <a:lstStyle/>
                    <a:p>
                      <a:pPr algn="l" fontAlgn="ctr"/>
                      <a:r>
                        <a:rPr lang="en-US" sz="800">
                          <a:effectLst/>
                        </a:rPr>
                        <a:t>F9 B5 B1048.4</a:t>
                      </a:r>
                    </a:p>
                  </a:txBody>
                  <a:tcPr anchor="ctr"/>
                </a:tc>
                <a:tc>
                  <a:txBody>
                    <a:bodyPr/>
                    <a:lstStyle/>
                    <a:p>
                      <a:pPr algn="l" fontAlgn="ctr"/>
                      <a:r>
                        <a:rPr lang="en-US" sz="800">
                          <a:effectLst/>
                        </a:rPr>
                        <a:t>15600</a:t>
                      </a:r>
                    </a:p>
                  </a:txBody>
                  <a:tcPr anchor="ctr"/>
                </a:tc>
                <a:extLst>
                  <a:ext uri="{0D108BD9-81ED-4DB2-BD59-A6C34878D82A}">
                    <a16:rowId xmlns:a16="http://schemas.microsoft.com/office/drawing/2014/main" val="1249752974"/>
                  </a:ext>
                </a:extLst>
              </a:tr>
              <a:tr h="339703">
                <a:tc>
                  <a:txBody>
                    <a:bodyPr/>
                    <a:lstStyle/>
                    <a:p>
                      <a:pPr algn="l" fontAlgn="ctr"/>
                      <a:r>
                        <a:rPr lang="en-US" sz="800">
                          <a:effectLst/>
                        </a:rPr>
                        <a:t>F9 B5 B1049.6</a:t>
                      </a:r>
                    </a:p>
                  </a:txBody>
                  <a:tcPr anchor="ctr"/>
                </a:tc>
                <a:tc>
                  <a:txBody>
                    <a:bodyPr/>
                    <a:lstStyle/>
                    <a:p>
                      <a:pPr algn="l" fontAlgn="ctr"/>
                      <a:r>
                        <a:rPr lang="en-US" sz="800">
                          <a:effectLst/>
                        </a:rPr>
                        <a:t>15440</a:t>
                      </a:r>
                    </a:p>
                  </a:txBody>
                  <a:tcPr anchor="ctr"/>
                </a:tc>
                <a:extLst>
                  <a:ext uri="{0D108BD9-81ED-4DB2-BD59-A6C34878D82A}">
                    <a16:rowId xmlns:a16="http://schemas.microsoft.com/office/drawing/2014/main" val="3427896179"/>
                  </a:ext>
                </a:extLst>
              </a:tr>
              <a:tr h="339703">
                <a:tc>
                  <a:txBody>
                    <a:bodyPr/>
                    <a:lstStyle/>
                    <a:p>
                      <a:pPr algn="l" fontAlgn="ctr"/>
                      <a:r>
                        <a:rPr lang="en-US" sz="800" dirty="0">
                          <a:effectLst/>
                        </a:rPr>
                        <a:t>F9 B5 B1059.3</a:t>
                      </a:r>
                    </a:p>
                  </a:txBody>
                  <a:tcPr anchor="ctr"/>
                </a:tc>
                <a:tc>
                  <a:txBody>
                    <a:bodyPr/>
                    <a:lstStyle/>
                    <a:p>
                      <a:pPr algn="l" fontAlgn="ctr"/>
                      <a:r>
                        <a:rPr lang="en-US" sz="800">
                          <a:effectLst/>
                        </a:rPr>
                        <a:t>15410</a:t>
                      </a:r>
                    </a:p>
                  </a:txBody>
                  <a:tcPr anchor="ctr"/>
                </a:tc>
                <a:extLst>
                  <a:ext uri="{0D108BD9-81ED-4DB2-BD59-A6C34878D82A}">
                    <a16:rowId xmlns:a16="http://schemas.microsoft.com/office/drawing/2014/main" val="685945536"/>
                  </a:ext>
                </a:extLst>
              </a:tr>
              <a:tr h="339703">
                <a:tc>
                  <a:txBody>
                    <a:bodyPr/>
                    <a:lstStyle/>
                    <a:p>
                      <a:pPr algn="l" fontAlgn="ctr"/>
                      <a:r>
                        <a:rPr lang="en-US" sz="800">
                          <a:effectLst/>
                        </a:rPr>
                        <a:t>F9 B5 B1051.5</a:t>
                      </a:r>
                    </a:p>
                  </a:txBody>
                  <a:tcPr anchor="ctr"/>
                </a:tc>
                <a:tc>
                  <a:txBody>
                    <a:bodyPr/>
                    <a:lstStyle/>
                    <a:p>
                      <a:pPr algn="l" fontAlgn="ctr"/>
                      <a:r>
                        <a:rPr lang="en-US" sz="800" dirty="0">
                          <a:effectLst/>
                        </a:rPr>
                        <a:t>14932</a:t>
                      </a:r>
                    </a:p>
                  </a:txBody>
                  <a:tcPr anchor="ctr"/>
                </a:tc>
                <a:extLst>
                  <a:ext uri="{0D108BD9-81ED-4DB2-BD59-A6C34878D82A}">
                    <a16:rowId xmlns:a16="http://schemas.microsoft.com/office/drawing/2014/main" val="592720471"/>
                  </a:ext>
                </a:extLst>
              </a:tr>
              <a:tr h="339703">
                <a:tc>
                  <a:txBody>
                    <a:bodyPr/>
                    <a:lstStyle/>
                    <a:p>
                      <a:pPr algn="l" fontAlgn="ctr"/>
                      <a:r>
                        <a:rPr lang="en-US" sz="800">
                          <a:effectLst/>
                        </a:rPr>
                        <a:t>F9 v1.1</a:t>
                      </a:r>
                    </a:p>
                  </a:txBody>
                  <a:tcPr anchor="ctr"/>
                </a:tc>
                <a:tc>
                  <a:txBody>
                    <a:bodyPr/>
                    <a:lstStyle/>
                    <a:p>
                      <a:pPr algn="l" fontAlgn="ctr"/>
                      <a:r>
                        <a:rPr lang="en-US" sz="800">
                          <a:effectLst/>
                        </a:rPr>
                        <a:t>14642</a:t>
                      </a:r>
                    </a:p>
                  </a:txBody>
                  <a:tcPr anchor="ctr"/>
                </a:tc>
                <a:extLst>
                  <a:ext uri="{0D108BD9-81ED-4DB2-BD59-A6C34878D82A}">
                    <a16:rowId xmlns:a16="http://schemas.microsoft.com/office/drawing/2014/main" val="1793888972"/>
                  </a:ext>
                </a:extLst>
              </a:tr>
              <a:tr h="339703">
                <a:tc>
                  <a:txBody>
                    <a:bodyPr/>
                    <a:lstStyle/>
                    <a:p>
                      <a:pPr algn="l" fontAlgn="ctr"/>
                      <a:r>
                        <a:rPr lang="en-US" sz="800">
                          <a:effectLst/>
                        </a:rPr>
                        <a:t>F9 B5 B1049.3</a:t>
                      </a:r>
                    </a:p>
                  </a:txBody>
                  <a:tcPr anchor="ctr"/>
                </a:tc>
                <a:tc>
                  <a:txBody>
                    <a:bodyPr/>
                    <a:lstStyle/>
                    <a:p>
                      <a:pPr algn="l" fontAlgn="ctr"/>
                      <a:r>
                        <a:rPr lang="en-US" sz="800">
                          <a:effectLst/>
                        </a:rPr>
                        <a:t>13620</a:t>
                      </a:r>
                    </a:p>
                  </a:txBody>
                  <a:tcPr anchor="ctr"/>
                </a:tc>
                <a:extLst>
                  <a:ext uri="{0D108BD9-81ED-4DB2-BD59-A6C34878D82A}">
                    <a16:rowId xmlns:a16="http://schemas.microsoft.com/office/drawing/2014/main" val="3425386644"/>
                  </a:ext>
                </a:extLst>
              </a:tr>
              <a:tr h="339703">
                <a:tc>
                  <a:txBody>
                    <a:bodyPr/>
                    <a:lstStyle/>
                    <a:p>
                      <a:pPr algn="l" fontAlgn="ctr"/>
                      <a:r>
                        <a:rPr lang="en-US" sz="800">
                          <a:effectLst/>
                        </a:rPr>
                        <a:t>F9 B5B1058.1</a:t>
                      </a:r>
                    </a:p>
                  </a:txBody>
                  <a:tcPr anchor="ctr"/>
                </a:tc>
                <a:tc>
                  <a:txBody>
                    <a:bodyPr/>
                    <a:lstStyle/>
                    <a:p>
                      <a:pPr algn="l" fontAlgn="ctr"/>
                      <a:r>
                        <a:rPr lang="en-US" sz="800">
                          <a:effectLst/>
                        </a:rPr>
                        <a:t>12530</a:t>
                      </a:r>
                    </a:p>
                  </a:txBody>
                  <a:tcPr anchor="ctr"/>
                </a:tc>
                <a:extLst>
                  <a:ext uri="{0D108BD9-81ED-4DB2-BD59-A6C34878D82A}">
                    <a16:rowId xmlns:a16="http://schemas.microsoft.com/office/drawing/2014/main" val="1533739439"/>
                  </a:ext>
                </a:extLst>
              </a:tr>
              <a:tr h="339703">
                <a:tc>
                  <a:txBody>
                    <a:bodyPr/>
                    <a:lstStyle/>
                    <a:p>
                      <a:pPr algn="l" fontAlgn="ctr"/>
                      <a:r>
                        <a:rPr lang="en-US" sz="800">
                          <a:effectLst/>
                        </a:rPr>
                        <a:t>F9 B5B1061.1</a:t>
                      </a:r>
                    </a:p>
                  </a:txBody>
                  <a:tcPr anchor="ctr"/>
                </a:tc>
                <a:tc>
                  <a:txBody>
                    <a:bodyPr/>
                    <a:lstStyle/>
                    <a:p>
                      <a:pPr algn="l" fontAlgn="ctr"/>
                      <a:r>
                        <a:rPr lang="en-US" sz="800" dirty="0">
                          <a:effectLst/>
                        </a:rPr>
                        <a:t>12500</a:t>
                      </a:r>
                    </a:p>
                  </a:txBody>
                  <a:tcPr anchor="ctr"/>
                </a:tc>
                <a:extLst>
                  <a:ext uri="{0D108BD9-81ED-4DB2-BD59-A6C34878D82A}">
                    <a16:rowId xmlns:a16="http://schemas.microsoft.com/office/drawing/2014/main" val="3424164415"/>
                  </a:ext>
                </a:extLst>
              </a:tr>
            </a:tbl>
          </a:graphicData>
        </a:graphic>
      </p:graphicFrame>
      <p:sp>
        <p:nvSpPr>
          <p:cNvPr id="9" name="Content Placeholder 4">
            <a:extLst>
              <a:ext uri="{FF2B5EF4-FFF2-40B4-BE49-F238E27FC236}">
                <a16:creationId xmlns:a16="http://schemas.microsoft.com/office/drawing/2014/main" id="{8C41D7DB-FD6C-9568-4B63-0378B36E825A}"/>
              </a:ext>
            </a:extLst>
          </p:cNvPr>
          <p:cNvSpPr txBox="1">
            <a:spLocks/>
          </p:cNvSpPr>
          <p:nvPr/>
        </p:nvSpPr>
        <p:spPr>
          <a:xfrm>
            <a:off x="1373688" y="6049324"/>
            <a:ext cx="5810884" cy="64126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200" dirty="0">
                <a:solidFill>
                  <a:schemeClr val="accent3">
                    <a:lumMod val="25000"/>
                  </a:schemeClr>
                </a:solidFill>
                <a:latin typeface="Abadi" panose="020B0604020104020204" pitchFamily="34" charset="0"/>
              </a:rPr>
              <a:t>Booster that carried payload above 12,000</a:t>
            </a:r>
          </a:p>
        </p:txBody>
      </p:sp>
    </p:spTree>
    <p:extLst>
      <p:ext uri="{BB962C8B-B14F-4D97-AF65-F5344CB8AC3E}">
        <p14:creationId xmlns:p14="http://schemas.microsoft.com/office/powerpoint/2010/main" val="35666463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a:solidFill>
                  <a:schemeClr val="tx1"/>
                </a:solidFill>
                <a:latin typeface="+mj-lt"/>
                <a:ea typeface="+mj-ea"/>
                <a:cs typeface="+mj-cs"/>
              </a:rPr>
              <a:t>2015 Launch Records</a:t>
            </a:r>
          </a:p>
        </p:txBody>
      </p:sp>
      <p:sp>
        <p:nvSpPr>
          <p:cNvPr id="14" name="Rectangle 13">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16" name="Rectangle 15">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351164" y="586822"/>
            <a:ext cx="6002636" cy="1645920"/>
          </a:xfrm>
          <a:prstGeom prst="rect">
            <a:avLst/>
          </a:prstGeom>
        </p:spPr>
        <p:txBody>
          <a:bodyPr vert="horz" lIns="91440" tIns="45720" rIns="91440" bIns="45720" rtlCol="0" anchor="ctr">
            <a:normAutofit/>
          </a:bodyPr>
          <a:lstStyle/>
          <a:p>
            <a:pPr marL="0">
              <a:spcBef>
                <a:spcPts val="1400"/>
              </a:spcBef>
            </a:pPr>
            <a:r>
              <a:rPr lang="en-US" sz="1800"/>
              <a:t>Failed landing_outcomes in drone ship, their booster versions, and launch site names for in year 2015</a:t>
            </a:r>
          </a:p>
          <a:p>
            <a:pPr marL="0">
              <a:spcBef>
                <a:spcPts val="1400"/>
              </a:spcBef>
            </a:pPr>
            <a:endParaRPr lang="en-US" sz="180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34</a:t>
            </a:fld>
            <a:endParaRPr lang="en-US" sz="1200">
              <a:solidFill>
                <a:schemeClr val="tx1">
                  <a:lumMod val="50000"/>
                  <a:lumOff val="50000"/>
                </a:schemeClr>
              </a:solidFill>
              <a:latin typeface="+mn-lt"/>
            </a:endParaRPr>
          </a:p>
        </p:txBody>
      </p:sp>
      <p:graphicFrame>
        <p:nvGraphicFramePr>
          <p:cNvPr id="2" name="Table 1">
            <a:extLst>
              <a:ext uri="{FF2B5EF4-FFF2-40B4-BE49-F238E27FC236}">
                <a16:creationId xmlns:a16="http://schemas.microsoft.com/office/drawing/2014/main" id="{FA48F41A-D9E8-3707-CA48-93BF0BA5309E}"/>
              </a:ext>
            </a:extLst>
          </p:cNvPr>
          <p:cNvGraphicFramePr>
            <a:graphicFrameLocks noGrp="1"/>
          </p:cNvGraphicFramePr>
          <p:nvPr>
            <p:extLst>
              <p:ext uri="{D42A27DB-BD31-4B8C-83A1-F6EECF244321}">
                <p14:modId xmlns:p14="http://schemas.microsoft.com/office/powerpoint/2010/main" val="2760378579"/>
              </p:ext>
            </p:extLst>
          </p:nvPr>
        </p:nvGraphicFramePr>
        <p:xfrm>
          <a:off x="557784" y="3078724"/>
          <a:ext cx="11164826" cy="2794530"/>
        </p:xfrm>
        <a:graphic>
          <a:graphicData uri="http://schemas.openxmlformats.org/drawingml/2006/table">
            <a:tbl>
              <a:tblPr firstRow="1" bandRow="1">
                <a:tableStyleId>{616DA210-FB5B-4158-B5E0-FEB733F419BA}</a:tableStyleId>
              </a:tblPr>
              <a:tblGrid>
                <a:gridCol w="1604966">
                  <a:extLst>
                    <a:ext uri="{9D8B030D-6E8A-4147-A177-3AD203B41FA5}">
                      <a16:colId xmlns:a16="http://schemas.microsoft.com/office/drawing/2014/main" val="2498129203"/>
                    </a:ext>
                  </a:extLst>
                </a:gridCol>
                <a:gridCol w="1395166">
                  <a:extLst>
                    <a:ext uri="{9D8B030D-6E8A-4147-A177-3AD203B41FA5}">
                      <a16:colId xmlns:a16="http://schemas.microsoft.com/office/drawing/2014/main" val="3209873692"/>
                    </a:ext>
                  </a:extLst>
                </a:gridCol>
                <a:gridCol w="3195944">
                  <a:extLst>
                    <a:ext uri="{9D8B030D-6E8A-4147-A177-3AD203B41FA5}">
                      <a16:colId xmlns:a16="http://schemas.microsoft.com/office/drawing/2014/main" val="246930138"/>
                    </a:ext>
                  </a:extLst>
                </a:gridCol>
                <a:gridCol w="2664453">
                  <a:extLst>
                    <a:ext uri="{9D8B030D-6E8A-4147-A177-3AD203B41FA5}">
                      <a16:colId xmlns:a16="http://schemas.microsoft.com/office/drawing/2014/main" val="2834024038"/>
                    </a:ext>
                  </a:extLst>
                </a:gridCol>
                <a:gridCol w="2304297">
                  <a:extLst>
                    <a:ext uri="{9D8B030D-6E8A-4147-A177-3AD203B41FA5}">
                      <a16:colId xmlns:a16="http://schemas.microsoft.com/office/drawing/2014/main" val="2398785169"/>
                    </a:ext>
                  </a:extLst>
                </a:gridCol>
              </a:tblGrid>
              <a:tr h="931510">
                <a:tc>
                  <a:txBody>
                    <a:bodyPr/>
                    <a:lstStyle/>
                    <a:p>
                      <a:pPr algn="l" fontAlgn="ctr"/>
                      <a:r>
                        <a:rPr lang="en-US" sz="2500" b="1">
                          <a:effectLst/>
                        </a:rPr>
                        <a:t>Date</a:t>
                      </a:r>
                    </a:p>
                  </a:txBody>
                  <a:tcPr marL="125880" marR="125880" marT="62940" marB="62940" anchor="ctr"/>
                </a:tc>
                <a:tc>
                  <a:txBody>
                    <a:bodyPr/>
                    <a:lstStyle/>
                    <a:p>
                      <a:pPr algn="l" fontAlgn="ctr"/>
                      <a:r>
                        <a:rPr lang="en-US" sz="2500" b="1">
                          <a:effectLst/>
                        </a:rPr>
                        <a:t>month</a:t>
                      </a:r>
                    </a:p>
                  </a:txBody>
                  <a:tcPr marL="125880" marR="125880" marT="62940" marB="62940" anchor="ctr"/>
                </a:tc>
                <a:tc>
                  <a:txBody>
                    <a:bodyPr/>
                    <a:lstStyle/>
                    <a:p>
                      <a:pPr algn="l" fontAlgn="ctr"/>
                      <a:r>
                        <a:rPr lang="en-US" sz="2500" b="1">
                          <a:effectLst/>
                        </a:rPr>
                        <a:t>Landing_Outcome</a:t>
                      </a:r>
                    </a:p>
                  </a:txBody>
                  <a:tcPr marL="125880" marR="125880" marT="62940" marB="62940" anchor="ctr"/>
                </a:tc>
                <a:tc>
                  <a:txBody>
                    <a:bodyPr/>
                    <a:lstStyle/>
                    <a:p>
                      <a:pPr algn="l" fontAlgn="ctr"/>
                      <a:r>
                        <a:rPr lang="en-US" sz="2500" b="1">
                          <a:effectLst/>
                        </a:rPr>
                        <a:t>Booster_Version</a:t>
                      </a:r>
                    </a:p>
                  </a:txBody>
                  <a:tcPr marL="125880" marR="125880" marT="62940" marB="62940" anchor="ctr"/>
                </a:tc>
                <a:tc>
                  <a:txBody>
                    <a:bodyPr/>
                    <a:lstStyle/>
                    <a:p>
                      <a:pPr algn="l" fontAlgn="ctr"/>
                      <a:r>
                        <a:rPr lang="en-US" sz="2500" b="1">
                          <a:effectLst/>
                        </a:rPr>
                        <a:t>Launch_Site</a:t>
                      </a:r>
                    </a:p>
                  </a:txBody>
                  <a:tcPr marL="125880" marR="125880" marT="62940" marB="62940" anchor="ctr"/>
                </a:tc>
                <a:extLst>
                  <a:ext uri="{0D108BD9-81ED-4DB2-BD59-A6C34878D82A}">
                    <a16:rowId xmlns:a16="http://schemas.microsoft.com/office/drawing/2014/main" val="3508205972"/>
                  </a:ext>
                </a:extLst>
              </a:tr>
              <a:tr h="931510">
                <a:tc>
                  <a:txBody>
                    <a:bodyPr/>
                    <a:lstStyle/>
                    <a:p>
                      <a:pPr algn="l" fontAlgn="ctr"/>
                      <a:r>
                        <a:rPr lang="en-US" sz="2500">
                          <a:effectLst/>
                        </a:rPr>
                        <a:t>2015-01-10</a:t>
                      </a:r>
                    </a:p>
                  </a:txBody>
                  <a:tcPr marL="125880" marR="125880" marT="62940" marB="62940" anchor="ctr"/>
                </a:tc>
                <a:tc>
                  <a:txBody>
                    <a:bodyPr/>
                    <a:lstStyle/>
                    <a:p>
                      <a:pPr algn="l" fontAlgn="ctr"/>
                      <a:r>
                        <a:rPr lang="en-US" sz="2500">
                          <a:effectLst/>
                        </a:rPr>
                        <a:t>01</a:t>
                      </a:r>
                    </a:p>
                  </a:txBody>
                  <a:tcPr marL="125880" marR="125880" marT="62940" marB="62940" anchor="ctr"/>
                </a:tc>
                <a:tc>
                  <a:txBody>
                    <a:bodyPr/>
                    <a:lstStyle/>
                    <a:p>
                      <a:pPr algn="l" fontAlgn="ctr"/>
                      <a:r>
                        <a:rPr lang="en-US" sz="2500">
                          <a:effectLst/>
                        </a:rPr>
                        <a:t>Failure (drone ship)</a:t>
                      </a:r>
                    </a:p>
                  </a:txBody>
                  <a:tcPr marL="125880" marR="125880" marT="62940" marB="62940" anchor="ctr"/>
                </a:tc>
                <a:tc>
                  <a:txBody>
                    <a:bodyPr/>
                    <a:lstStyle/>
                    <a:p>
                      <a:pPr algn="l" fontAlgn="ctr"/>
                      <a:r>
                        <a:rPr lang="en-US" sz="2500">
                          <a:effectLst/>
                        </a:rPr>
                        <a:t>F9 v1.1 B1012</a:t>
                      </a:r>
                    </a:p>
                  </a:txBody>
                  <a:tcPr marL="125880" marR="125880" marT="62940" marB="62940" anchor="ctr"/>
                </a:tc>
                <a:tc>
                  <a:txBody>
                    <a:bodyPr/>
                    <a:lstStyle/>
                    <a:p>
                      <a:pPr algn="l" fontAlgn="ctr"/>
                      <a:r>
                        <a:rPr lang="en-US" sz="2500">
                          <a:effectLst/>
                        </a:rPr>
                        <a:t>CCAFS LC-40</a:t>
                      </a:r>
                    </a:p>
                  </a:txBody>
                  <a:tcPr marL="125880" marR="125880" marT="62940" marB="62940" anchor="ctr"/>
                </a:tc>
                <a:extLst>
                  <a:ext uri="{0D108BD9-81ED-4DB2-BD59-A6C34878D82A}">
                    <a16:rowId xmlns:a16="http://schemas.microsoft.com/office/drawing/2014/main" val="399341939"/>
                  </a:ext>
                </a:extLst>
              </a:tr>
              <a:tr h="931510">
                <a:tc>
                  <a:txBody>
                    <a:bodyPr/>
                    <a:lstStyle/>
                    <a:p>
                      <a:pPr algn="l" fontAlgn="ctr"/>
                      <a:r>
                        <a:rPr lang="en-US" sz="2500">
                          <a:effectLst/>
                        </a:rPr>
                        <a:t>2015-04-14</a:t>
                      </a:r>
                    </a:p>
                  </a:txBody>
                  <a:tcPr marL="125880" marR="125880" marT="62940" marB="62940" anchor="ctr"/>
                </a:tc>
                <a:tc>
                  <a:txBody>
                    <a:bodyPr/>
                    <a:lstStyle/>
                    <a:p>
                      <a:pPr algn="l" fontAlgn="ctr"/>
                      <a:r>
                        <a:rPr lang="en-US" sz="2500">
                          <a:effectLst/>
                        </a:rPr>
                        <a:t>04</a:t>
                      </a:r>
                    </a:p>
                  </a:txBody>
                  <a:tcPr marL="125880" marR="125880" marT="62940" marB="62940" anchor="ctr"/>
                </a:tc>
                <a:tc>
                  <a:txBody>
                    <a:bodyPr/>
                    <a:lstStyle/>
                    <a:p>
                      <a:pPr algn="l" fontAlgn="ctr"/>
                      <a:r>
                        <a:rPr lang="en-US" sz="2500">
                          <a:effectLst/>
                        </a:rPr>
                        <a:t>Failure (drone ship)</a:t>
                      </a:r>
                    </a:p>
                  </a:txBody>
                  <a:tcPr marL="125880" marR="125880" marT="62940" marB="62940" anchor="ctr"/>
                </a:tc>
                <a:tc>
                  <a:txBody>
                    <a:bodyPr/>
                    <a:lstStyle/>
                    <a:p>
                      <a:pPr algn="l" fontAlgn="ctr"/>
                      <a:r>
                        <a:rPr lang="en-US" sz="2500">
                          <a:effectLst/>
                        </a:rPr>
                        <a:t>F9 v1.1 B1015</a:t>
                      </a:r>
                    </a:p>
                  </a:txBody>
                  <a:tcPr marL="125880" marR="125880" marT="62940" marB="62940" anchor="ctr"/>
                </a:tc>
                <a:tc>
                  <a:txBody>
                    <a:bodyPr/>
                    <a:lstStyle/>
                    <a:p>
                      <a:pPr algn="l" fontAlgn="ctr"/>
                      <a:r>
                        <a:rPr lang="en-US" sz="2500">
                          <a:effectLst/>
                        </a:rPr>
                        <a:t>CCAFS LC-40</a:t>
                      </a:r>
                    </a:p>
                  </a:txBody>
                  <a:tcPr marL="125880" marR="125880" marT="62940" marB="62940" anchor="ctr"/>
                </a:tc>
                <a:extLst>
                  <a:ext uri="{0D108BD9-81ED-4DB2-BD59-A6C34878D82A}">
                    <a16:rowId xmlns:a16="http://schemas.microsoft.com/office/drawing/2014/main" val="1173219968"/>
                  </a:ext>
                </a:extLst>
              </a:tr>
            </a:tbl>
          </a:graphicData>
        </a:graphic>
      </p:graphicFrame>
    </p:spTree>
    <p:extLst>
      <p:ext uri="{BB962C8B-B14F-4D97-AF65-F5344CB8AC3E}">
        <p14:creationId xmlns:p14="http://schemas.microsoft.com/office/powerpoint/2010/main" val="13984391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700" kern="1200">
                <a:solidFill>
                  <a:schemeClr val="tx1"/>
                </a:solidFill>
                <a:latin typeface="+mj-lt"/>
                <a:ea typeface="+mj-ea"/>
                <a:cs typeface="+mj-cs"/>
              </a:rPr>
              <a:t>Rank Landing Outcomes Between 2010-06-04 and 2017-03-20</a:t>
            </a:r>
          </a:p>
        </p:txBody>
      </p:sp>
      <p:sp>
        <p:nvSpPr>
          <p:cNvPr id="14" name="Rectangle 13">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16" name="Rectangle 15">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351164" y="586822"/>
            <a:ext cx="6002636" cy="1645920"/>
          </a:xfrm>
          <a:prstGeom prst="rect">
            <a:avLst/>
          </a:prstGeom>
        </p:spPr>
        <p:txBody>
          <a:bodyPr vert="horz" lIns="91440" tIns="45720" rIns="91440" bIns="45720" rtlCol="0" anchor="ctr">
            <a:normAutofit/>
          </a:bodyPr>
          <a:lstStyle/>
          <a:p>
            <a:pPr marL="0">
              <a:spcBef>
                <a:spcPts val="1400"/>
              </a:spcBef>
            </a:pPr>
            <a:r>
              <a:rPr lang="en-US" sz="1800"/>
              <a:t>Count of landing outcomes (such as Failure (drone ship) or Success (ground pad)) between the date 2010-06-04 and 2017-03-20, in descending order</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35</a:t>
            </a:fld>
            <a:endParaRPr lang="en-US" sz="1200">
              <a:solidFill>
                <a:schemeClr val="tx1">
                  <a:lumMod val="50000"/>
                  <a:lumOff val="50000"/>
                </a:schemeClr>
              </a:solidFill>
              <a:latin typeface="+mn-lt"/>
            </a:endParaRPr>
          </a:p>
        </p:txBody>
      </p:sp>
      <p:graphicFrame>
        <p:nvGraphicFramePr>
          <p:cNvPr id="2" name="Table 1">
            <a:extLst>
              <a:ext uri="{FF2B5EF4-FFF2-40B4-BE49-F238E27FC236}">
                <a16:creationId xmlns:a16="http://schemas.microsoft.com/office/drawing/2014/main" id="{37595661-D5E5-4FFD-A07B-91203E3FBD19}"/>
              </a:ext>
            </a:extLst>
          </p:cNvPr>
          <p:cNvGraphicFramePr>
            <a:graphicFrameLocks noGrp="1"/>
          </p:cNvGraphicFramePr>
          <p:nvPr>
            <p:extLst>
              <p:ext uri="{D42A27DB-BD31-4B8C-83A1-F6EECF244321}">
                <p14:modId xmlns:p14="http://schemas.microsoft.com/office/powerpoint/2010/main" val="3539774346"/>
              </p:ext>
            </p:extLst>
          </p:nvPr>
        </p:nvGraphicFramePr>
        <p:xfrm>
          <a:off x="1666662" y="2734056"/>
          <a:ext cx="8947069" cy="3483870"/>
        </p:xfrm>
        <a:graphic>
          <a:graphicData uri="http://schemas.openxmlformats.org/drawingml/2006/table">
            <a:tbl>
              <a:tblPr firstRow="1" bandRow="1">
                <a:noFill/>
                <a:tableStyleId>{5940675A-B579-460E-94D1-54222C63F5DA}</a:tableStyleId>
              </a:tblPr>
              <a:tblGrid>
                <a:gridCol w="5239243">
                  <a:extLst>
                    <a:ext uri="{9D8B030D-6E8A-4147-A177-3AD203B41FA5}">
                      <a16:colId xmlns:a16="http://schemas.microsoft.com/office/drawing/2014/main" val="2360655018"/>
                    </a:ext>
                  </a:extLst>
                </a:gridCol>
                <a:gridCol w="1691799">
                  <a:extLst>
                    <a:ext uri="{9D8B030D-6E8A-4147-A177-3AD203B41FA5}">
                      <a16:colId xmlns:a16="http://schemas.microsoft.com/office/drawing/2014/main" val="1589791883"/>
                    </a:ext>
                  </a:extLst>
                </a:gridCol>
                <a:gridCol w="2016027">
                  <a:extLst>
                    <a:ext uri="{9D8B030D-6E8A-4147-A177-3AD203B41FA5}">
                      <a16:colId xmlns:a16="http://schemas.microsoft.com/office/drawing/2014/main" val="3255797345"/>
                    </a:ext>
                  </a:extLst>
                </a:gridCol>
              </a:tblGrid>
              <a:tr h="453126">
                <a:tc>
                  <a:txBody>
                    <a:bodyPr/>
                    <a:lstStyle/>
                    <a:p>
                      <a:pPr algn="l" fontAlgn="ctr"/>
                      <a:r>
                        <a:rPr lang="en-US" sz="1900" b="1" cap="none" spc="30">
                          <a:solidFill>
                            <a:schemeClr val="tx1"/>
                          </a:solidFill>
                          <a:effectLst/>
                        </a:rPr>
                        <a:t>Landing_Outcome</a:t>
                      </a:r>
                    </a:p>
                  </a:txBody>
                  <a:tcPr marL="0" marR="11142" marT="55712" marB="55712" anchor="ctr">
                    <a:lnL w="12700" cmpd="sng">
                      <a:noFill/>
                    </a:lnL>
                    <a:lnR w="12700" cmpd="sng">
                      <a:noFill/>
                    </a:lnR>
                    <a:lnT w="19050" cap="flat" cmpd="sng" algn="ctr">
                      <a:solidFill>
                        <a:schemeClr val="accent1"/>
                      </a:solidFill>
                      <a:prstDash val="solid"/>
                    </a:lnT>
                    <a:lnB w="38100" cmpd="sng">
                      <a:noFill/>
                    </a:lnB>
                    <a:noFill/>
                  </a:tcPr>
                </a:tc>
                <a:tc>
                  <a:txBody>
                    <a:bodyPr/>
                    <a:lstStyle/>
                    <a:p>
                      <a:pPr algn="l" fontAlgn="ctr"/>
                      <a:r>
                        <a:rPr lang="en-US" sz="1900" b="1" cap="none" spc="30">
                          <a:solidFill>
                            <a:schemeClr val="tx1"/>
                          </a:solidFill>
                          <a:effectLst/>
                        </a:rPr>
                        <a:t>rank</a:t>
                      </a:r>
                    </a:p>
                  </a:txBody>
                  <a:tcPr marL="0" marR="11142" marT="55712" marB="55712" anchor="ctr">
                    <a:lnL w="12700" cmpd="sng">
                      <a:noFill/>
                    </a:lnL>
                    <a:lnR w="12700" cmpd="sng">
                      <a:noFill/>
                    </a:lnR>
                    <a:lnT w="19050" cap="flat" cmpd="sng" algn="ctr">
                      <a:solidFill>
                        <a:schemeClr val="accent1"/>
                      </a:solidFill>
                      <a:prstDash val="solid"/>
                    </a:lnT>
                    <a:lnB w="38100" cmpd="sng">
                      <a:noFill/>
                    </a:lnB>
                    <a:noFill/>
                  </a:tcPr>
                </a:tc>
                <a:tc>
                  <a:txBody>
                    <a:bodyPr/>
                    <a:lstStyle/>
                    <a:p>
                      <a:pPr algn="l" fontAlgn="ctr"/>
                      <a:r>
                        <a:rPr lang="en-US" sz="1900" b="1" cap="none" spc="30">
                          <a:solidFill>
                            <a:schemeClr val="tx1"/>
                          </a:solidFill>
                          <a:effectLst/>
                        </a:rPr>
                        <a:t>count</a:t>
                      </a:r>
                    </a:p>
                  </a:txBody>
                  <a:tcPr marL="0" marR="11142" marT="55712" marB="55712" anchor="ctr">
                    <a:lnL w="12700" cmpd="sng">
                      <a:noFill/>
                    </a:lnL>
                    <a:lnR w="12700" cmpd="sng">
                      <a:noFill/>
                    </a:lnR>
                    <a:lnT w="19050" cap="flat" cmpd="sng" algn="ctr">
                      <a:solidFill>
                        <a:schemeClr val="accent1"/>
                      </a:solidFill>
                      <a:prstDash val="solid"/>
                    </a:lnT>
                    <a:lnB w="38100" cmpd="sng">
                      <a:noFill/>
                    </a:lnB>
                    <a:noFill/>
                  </a:tcPr>
                </a:tc>
                <a:extLst>
                  <a:ext uri="{0D108BD9-81ED-4DB2-BD59-A6C34878D82A}">
                    <a16:rowId xmlns:a16="http://schemas.microsoft.com/office/drawing/2014/main" val="3647258495"/>
                  </a:ext>
                </a:extLst>
              </a:tr>
              <a:tr h="378843">
                <a:tc>
                  <a:txBody>
                    <a:bodyPr/>
                    <a:lstStyle/>
                    <a:p>
                      <a:pPr algn="l" fontAlgn="ctr"/>
                      <a:r>
                        <a:rPr lang="en-US" sz="1500" cap="none" spc="0">
                          <a:solidFill>
                            <a:schemeClr val="tx1"/>
                          </a:solidFill>
                          <a:effectLst/>
                        </a:rPr>
                        <a:t>No attempt</a:t>
                      </a:r>
                    </a:p>
                  </a:txBody>
                  <a:tcPr marL="0" marR="111424" marT="55712" marB="55712" anchor="ctr">
                    <a:lnL w="12700" cmpd="sng">
                      <a:noFill/>
                      <a:prstDash val="solid"/>
                    </a:lnL>
                    <a:lnR w="12700" cmpd="sng">
                      <a:noFill/>
                      <a:prstDash val="solid"/>
                    </a:lnR>
                    <a:lnT w="38100" cmpd="sng">
                      <a:noFill/>
                    </a:lnT>
                    <a:lnB w="9525" cap="flat" cmpd="sng" algn="ctr">
                      <a:solidFill>
                        <a:schemeClr val="accent1"/>
                      </a:solidFill>
                      <a:prstDash val="solid"/>
                    </a:lnB>
                    <a:noFill/>
                  </a:tcPr>
                </a:tc>
                <a:tc>
                  <a:txBody>
                    <a:bodyPr/>
                    <a:lstStyle/>
                    <a:p>
                      <a:pPr algn="l" fontAlgn="ctr"/>
                      <a:r>
                        <a:rPr lang="en-US" sz="1500" cap="none" spc="0">
                          <a:solidFill>
                            <a:schemeClr val="tx1"/>
                          </a:solidFill>
                          <a:effectLst/>
                        </a:rPr>
                        <a:t>1</a:t>
                      </a:r>
                    </a:p>
                  </a:txBody>
                  <a:tcPr marL="0" marR="111424" marT="55712" marB="55712" anchor="ctr">
                    <a:lnL w="12700" cmpd="sng">
                      <a:noFill/>
                      <a:prstDash val="solid"/>
                    </a:lnL>
                    <a:lnR w="12700" cmpd="sng">
                      <a:noFill/>
                      <a:prstDash val="solid"/>
                    </a:lnR>
                    <a:lnT w="38100" cmpd="sng">
                      <a:noFill/>
                    </a:lnT>
                    <a:lnB w="9525" cap="flat" cmpd="sng" algn="ctr">
                      <a:solidFill>
                        <a:schemeClr val="accent1"/>
                      </a:solidFill>
                      <a:prstDash val="solid"/>
                    </a:lnB>
                    <a:noFill/>
                  </a:tcPr>
                </a:tc>
                <a:tc>
                  <a:txBody>
                    <a:bodyPr/>
                    <a:lstStyle/>
                    <a:p>
                      <a:pPr algn="l" fontAlgn="ctr"/>
                      <a:r>
                        <a:rPr lang="en-US" sz="1500" cap="none" spc="0">
                          <a:solidFill>
                            <a:schemeClr val="tx1"/>
                          </a:solidFill>
                          <a:effectLst/>
                        </a:rPr>
                        <a:t>10</a:t>
                      </a:r>
                    </a:p>
                  </a:txBody>
                  <a:tcPr marL="0" marR="111424" marT="55712" marB="55712" anchor="ctr">
                    <a:lnL w="12700" cmpd="sng">
                      <a:noFill/>
                      <a:prstDash val="solid"/>
                    </a:lnL>
                    <a:lnR w="12700" cmpd="sng">
                      <a:noFill/>
                      <a:prstDash val="solid"/>
                    </a:lnR>
                    <a:lnT w="38100" cmpd="sng">
                      <a:noFill/>
                    </a:lnT>
                    <a:lnB w="9525" cap="flat" cmpd="sng" algn="ctr">
                      <a:solidFill>
                        <a:schemeClr val="accent1"/>
                      </a:solidFill>
                      <a:prstDash val="solid"/>
                    </a:lnB>
                    <a:noFill/>
                  </a:tcPr>
                </a:tc>
                <a:extLst>
                  <a:ext uri="{0D108BD9-81ED-4DB2-BD59-A6C34878D82A}">
                    <a16:rowId xmlns:a16="http://schemas.microsoft.com/office/drawing/2014/main" val="3098391497"/>
                  </a:ext>
                </a:extLst>
              </a:tr>
              <a:tr h="378843">
                <a:tc>
                  <a:txBody>
                    <a:bodyPr/>
                    <a:lstStyle/>
                    <a:p>
                      <a:pPr algn="l" fontAlgn="ctr"/>
                      <a:r>
                        <a:rPr lang="en-US" sz="1500" cap="none" spc="0">
                          <a:solidFill>
                            <a:schemeClr val="tx1"/>
                          </a:solidFill>
                          <a:effectLst/>
                        </a:rPr>
                        <a:t>Success (drone ship)</a:t>
                      </a:r>
                    </a:p>
                  </a:txBody>
                  <a:tcPr marL="55712" marR="111424" marT="55712" marB="55712" anchor="ctr">
                    <a:lnL w="12700" cmpd="sng">
                      <a:noFill/>
                      <a:prstDash val="solid"/>
                    </a:lnL>
                    <a:lnR w="12700" cmpd="sng">
                      <a:noFill/>
                      <a:prstDash val="solid"/>
                    </a:lnR>
                    <a:lnT w="9525" cap="flat" cmpd="sng" algn="ctr">
                      <a:solidFill>
                        <a:schemeClr val="accent1"/>
                      </a:solidFill>
                      <a:prstDash val="solid"/>
                    </a:lnT>
                    <a:lnB w="12700" cmpd="sng">
                      <a:noFill/>
                      <a:prstDash val="solid"/>
                    </a:lnB>
                    <a:solidFill>
                      <a:schemeClr val="accent1">
                        <a:lumMod val="20000"/>
                        <a:lumOff val="80000"/>
                      </a:schemeClr>
                    </a:solidFill>
                  </a:tcPr>
                </a:tc>
                <a:tc>
                  <a:txBody>
                    <a:bodyPr/>
                    <a:lstStyle/>
                    <a:p>
                      <a:pPr algn="l" fontAlgn="ctr"/>
                      <a:r>
                        <a:rPr lang="en-US" sz="1500" cap="none" spc="0">
                          <a:solidFill>
                            <a:schemeClr val="tx1"/>
                          </a:solidFill>
                          <a:effectLst/>
                        </a:rPr>
                        <a:t>2</a:t>
                      </a:r>
                    </a:p>
                  </a:txBody>
                  <a:tcPr marL="55712" marR="111424" marT="55712" marB="55712" anchor="ctr">
                    <a:lnL w="12700" cmpd="sng">
                      <a:noFill/>
                      <a:prstDash val="solid"/>
                    </a:lnL>
                    <a:lnR w="12700" cmpd="sng">
                      <a:noFill/>
                      <a:prstDash val="solid"/>
                    </a:lnR>
                    <a:lnT w="9525" cap="flat" cmpd="sng" algn="ctr">
                      <a:solidFill>
                        <a:schemeClr val="accent1"/>
                      </a:solidFill>
                      <a:prstDash val="solid"/>
                    </a:lnT>
                    <a:lnB w="12700" cmpd="sng">
                      <a:noFill/>
                      <a:prstDash val="solid"/>
                    </a:lnB>
                    <a:solidFill>
                      <a:schemeClr val="accent1">
                        <a:lumMod val="20000"/>
                        <a:lumOff val="80000"/>
                      </a:schemeClr>
                    </a:solidFill>
                  </a:tcPr>
                </a:tc>
                <a:tc>
                  <a:txBody>
                    <a:bodyPr/>
                    <a:lstStyle/>
                    <a:p>
                      <a:pPr algn="l" fontAlgn="ctr"/>
                      <a:r>
                        <a:rPr lang="en-US" sz="1500" cap="none" spc="0">
                          <a:solidFill>
                            <a:schemeClr val="tx1"/>
                          </a:solidFill>
                          <a:effectLst/>
                        </a:rPr>
                        <a:t>5</a:t>
                      </a:r>
                    </a:p>
                  </a:txBody>
                  <a:tcPr marL="55712" marR="111424" marT="55712" marB="55712" anchor="ctr">
                    <a:lnL w="12700" cmpd="sng">
                      <a:noFill/>
                      <a:prstDash val="solid"/>
                    </a:lnL>
                    <a:lnR w="12700" cmpd="sng">
                      <a:noFill/>
                      <a:prstDash val="solid"/>
                    </a:lnR>
                    <a:lnT w="9525" cap="flat" cmpd="sng" algn="ctr">
                      <a:solidFill>
                        <a:schemeClr val="accent1"/>
                      </a:solidFill>
                      <a:prstDash val="solid"/>
                    </a:lnT>
                    <a:lnB w="12700" cmpd="sng">
                      <a:noFill/>
                      <a:prstDash val="solid"/>
                    </a:lnB>
                    <a:solidFill>
                      <a:schemeClr val="accent1">
                        <a:lumMod val="20000"/>
                        <a:lumOff val="80000"/>
                      </a:schemeClr>
                    </a:solidFill>
                  </a:tcPr>
                </a:tc>
                <a:extLst>
                  <a:ext uri="{0D108BD9-81ED-4DB2-BD59-A6C34878D82A}">
                    <a16:rowId xmlns:a16="http://schemas.microsoft.com/office/drawing/2014/main" val="1586491702"/>
                  </a:ext>
                </a:extLst>
              </a:tr>
              <a:tr h="378843">
                <a:tc>
                  <a:txBody>
                    <a:bodyPr/>
                    <a:lstStyle/>
                    <a:p>
                      <a:pPr algn="l" fontAlgn="ctr"/>
                      <a:r>
                        <a:rPr lang="en-US" sz="1500" cap="none" spc="0">
                          <a:solidFill>
                            <a:schemeClr val="tx1"/>
                          </a:solidFill>
                          <a:effectLst/>
                        </a:rPr>
                        <a:t>Failure (drone ship)</a:t>
                      </a:r>
                    </a:p>
                  </a:txBody>
                  <a:tcPr marL="0" marR="111424" marT="55712" marB="55712" anchor="ctr">
                    <a:lnL w="12700" cmpd="sng">
                      <a:noFill/>
                      <a:prstDash val="solid"/>
                    </a:lnL>
                    <a:lnR w="12700" cmpd="sng">
                      <a:noFill/>
                      <a:prstDash val="solid"/>
                    </a:lnR>
                    <a:lnT w="12700" cmpd="sng">
                      <a:noFill/>
                      <a:prstDash val="solid"/>
                    </a:lnT>
                    <a:lnB w="9525" cap="flat" cmpd="sng" algn="ctr">
                      <a:solidFill>
                        <a:schemeClr val="accent1"/>
                      </a:solidFill>
                      <a:prstDash val="solid"/>
                    </a:lnB>
                    <a:noFill/>
                  </a:tcPr>
                </a:tc>
                <a:tc>
                  <a:txBody>
                    <a:bodyPr/>
                    <a:lstStyle/>
                    <a:p>
                      <a:pPr algn="l" fontAlgn="ctr"/>
                      <a:r>
                        <a:rPr lang="en-US" sz="1500" cap="none" spc="0">
                          <a:solidFill>
                            <a:schemeClr val="tx1"/>
                          </a:solidFill>
                          <a:effectLst/>
                        </a:rPr>
                        <a:t>2</a:t>
                      </a:r>
                    </a:p>
                  </a:txBody>
                  <a:tcPr marL="0" marR="111424" marT="55712" marB="55712" anchor="ctr">
                    <a:lnL w="12700" cmpd="sng">
                      <a:noFill/>
                      <a:prstDash val="solid"/>
                    </a:lnL>
                    <a:lnR w="12700" cmpd="sng">
                      <a:noFill/>
                      <a:prstDash val="solid"/>
                    </a:lnR>
                    <a:lnT w="12700" cmpd="sng">
                      <a:noFill/>
                      <a:prstDash val="solid"/>
                    </a:lnT>
                    <a:lnB w="9525" cap="flat" cmpd="sng" algn="ctr">
                      <a:solidFill>
                        <a:schemeClr val="accent1"/>
                      </a:solidFill>
                      <a:prstDash val="solid"/>
                    </a:lnB>
                    <a:noFill/>
                  </a:tcPr>
                </a:tc>
                <a:tc>
                  <a:txBody>
                    <a:bodyPr/>
                    <a:lstStyle/>
                    <a:p>
                      <a:pPr algn="l" fontAlgn="ctr"/>
                      <a:r>
                        <a:rPr lang="en-US" sz="1500" cap="none" spc="0">
                          <a:solidFill>
                            <a:schemeClr val="tx1"/>
                          </a:solidFill>
                          <a:effectLst/>
                        </a:rPr>
                        <a:t>5</a:t>
                      </a:r>
                    </a:p>
                  </a:txBody>
                  <a:tcPr marL="0" marR="111424" marT="55712" marB="55712" anchor="ctr">
                    <a:lnL w="12700" cmpd="sng">
                      <a:noFill/>
                      <a:prstDash val="solid"/>
                    </a:lnL>
                    <a:lnR w="12700" cmpd="sng">
                      <a:noFill/>
                      <a:prstDash val="solid"/>
                    </a:lnR>
                    <a:lnT w="12700" cmpd="sng">
                      <a:noFill/>
                      <a:prstDash val="solid"/>
                    </a:lnT>
                    <a:lnB w="9525" cap="flat" cmpd="sng" algn="ctr">
                      <a:solidFill>
                        <a:schemeClr val="accent1"/>
                      </a:solidFill>
                      <a:prstDash val="solid"/>
                    </a:lnB>
                    <a:noFill/>
                  </a:tcPr>
                </a:tc>
                <a:extLst>
                  <a:ext uri="{0D108BD9-81ED-4DB2-BD59-A6C34878D82A}">
                    <a16:rowId xmlns:a16="http://schemas.microsoft.com/office/drawing/2014/main" val="2929502977"/>
                  </a:ext>
                </a:extLst>
              </a:tr>
              <a:tr h="378843">
                <a:tc>
                  <a:txBody>
                    <a:bodyPr/>
                    <a:lstStyle/>
                    <a:p>
                      <a:pPr algn="l" fontAlgn="ctr"/>
                      <a:r>
                        <a:rPr lang="en-US" sz="1500" cap="none" spc="0">
                          <a:solidFill>
                            <a:schemeClr val="tx1"/>
                          </a:solidFill>
                          <a:effectLst/>
                        </a:rPr>
                        <a:t>Success (ground pad)</a:t>
                      </a:r>
                    </a:p>
                  </a:txBody>
                  <a:tcPr marL="55712" marR="111424" marT="55712" marB="55712" anchor="ctr">
                    <a:lnL w="12700" cmpd="sng">
                      <a:noFill/>
                      <a:prstDash val="solid"/>
                    </a:lnL>
                    <a:lnR w="12700" cmpd="sng">
                      <a:noFill/>
                      <a:prstDash val="solid"/>
                    </a:lnR>
                    <a:lnT w="9525" cap="flat" cmpd="sng" algn="ctr">
                      <a:solidFill>
                        <a:schemeClr val="accent1"/>
                      </a:solidFill>
                      <a:prstDash val="solid"/>
                    </a:lnT>
                    <a:lnB w="12700" cmpd="sng">
                      <a:noFill/>
                      <a:prstDash val="solid"/>
                    </a:lnB>
                    <a:solidFill>
                      <a:schemeClr val="accent1">
                        <a:lumMod val="20000"/>
                        <a:lumOff val="80000"/>
                      </a:schemeClr>
                    </a:solidFill>
                  </a:tcPr>
                </a:tc>
                <a:tc>
                  <a:txBody>
                    <a:bodyPr/>
                    <a:lstStyle/>
                    <a:p>
                      <a:pPr algn="l" fontAlgn="ctr"/>
                      <a:r>
                        <a:rPr lang="en-US" sz="1500" cap="none" spc="0">
                          <a:solidFill>
                            <a:schemeClr val="tx1"/>
                          </a:solidFill>
                          <a:effectLst/>
                        </a:rPr>
                        <a:t>4</a:t>
                      </a:r>
                    </a:p>
                  </a:txBody>
                  <a:tcPr marL="55712" marR="111424" marT="55712" marB="55712" anchor="ctr">
                    <a:lnL w="12700" cmpd="sng">
                      <a:noFill/>
                      <a:prstDash val="solid"/>
                    </a:lnL>
                    <a:lnR w="12700" cmpd="sng">
                      <a:noFill/>
                      <a:prstDash val="solid"/>
                    </a:lnR>
                    <a:lnT w="9525" cap="flat" cmpd="sng" algn="ctr">
                      <a:solidFill>
                        <a:schemeClr val="accent1"/>
                      </a:solidFill>
                      <a:prstDash val="solid"/>
                    </a:lnT>
                    <a:lnB w="12700" cmpd="sng">
                      <a:noFill/>
                      <a:prstDash val="solid"/>
                    </a:lnB>
                    <a:solidFill>
                      <a:schemeClr val="accent1">
                        <a:lumMod val="20000"/>
                        <a:lumOff val="80000"/>
                      </a:schemeClr>
                    </a:solidFill>
                  </a:tcPr>
                </a:tc>
                <a:tc>
                  <a:txBody>
                    <a:bodyPr/>
                    <a:lstStyle/>
                    <a:p>
                      <a:pPr algn="l" fontAlgn="ctr"/>
                      <a:r>
                        <a:rPr lang="en-US" sz="1500" cap="none" spc="0">
                          <a:solidFill>
                            <a:schemeClr val="tx1"/>
                          </a:solidFill>
                          <a:effectLst/>
                        </a:rPr>
                        <a:t>3</a:t>
                      </a:r>
                    </a:p>
                  </a:txBody>
                  <a:tcPr marL="55712" marR="111424" marT="55712" marB="55712" anchor="ctr">
                    <a:lnL w="12700" cmpd="sng">
                      <a:noFill/>
                      <a:prstDash val="solid"/>
                    </a:lnL>
                    <a:lnR w="12700" cmpd="sng">
                      <a:noFill/>
                      <a:prstDash val="solid"/>
                    </a:lnR>
                    <a:lnT w="9525" cap="flat" cmpd="sng" algn="ctr">
                      <a:solidFill>
                        <a:schemeClr val="accent1"/>
                      </a:solidFill>
                      <a:prstDash val="solid"/>
                    </a:lnT>
                    <a:lnB w="12700" cmpd="sng">
                      <a:noFill/>
                      <a:prstDash val="solid"/>
                    </a:lnB>
                    <a:solidFill>
                      <a:schemeClr val="accent1">
                        <a:lumMod val="20000"/>
                        <a:lumOff val="80000"/>
                      </a:schemeClr>
                    </a:solidFill>
                  </a:tcPr>
                </a:tc>
                <a:extLst>
                  <a:ext uri="{0D108BD9-81ED-4DB2-BD59-A6C34878D82A}">
                    <a16:rowId xmlns:a16="http://schemas.microsoft.com/office/drawing/2014/main" val="1703734236"/>
                  </a:ext>
                </a:extLst>
              </a:tr>
              <a:tr h="378843">
                <a:tc>
                  <a:txBody>
                    <a:bodyPr/>
                    <a:lstStyle/>
                    <a:p>
                      <a:pPr algn="l" fontAlgn="ctr"/>
                      <a:r>
                        <a:rPr lang="en-US" sz="1500" cap="none" spc="0">
                          <a:solidFill>
                            <a:schemeClr val="tx1"/>
                          </a:solidFill>
                          <a:effectLst/>
                        </a:rPr>
                        <a:t>Controlled (ocean)</a:t>
                      </a:r>
                    </a:p>
                  </a:txBody>
                  <a:tcPr marL="0" marR="111424" marT="55712" marB="55712" anchor="ctr">
                    <a:lnL w="12700" cmpd="sng">
                      <a:noFill/>
                      <a:prstDash val="solid"/>
                    </a:lnL>
                    <a:lnR w="12700" cmpd="sng">
                      <a:noFill/>
                      <a:prstDash val="solid"/>
                    </a:lnR>
                    <a:lnT w="12700" cmpd="sng">
                      <a:noFill/>
                      <a:prstDash val="solid"/>
                    </a:lnT>
                    <a:lnB w="9525" cap="flat" cmpd="sng" algn="ctr">
                      <a:solidFill>
                        <a:schemeClr val="accent1"/>
                      </a:solidFill>
                      <a:prstDash val="solid"/>
                    </a:lnB>
                    <a:noFill/>
                  </a:tcPr>
                </a:tc>
                <a:tc>
                  <a:txBody>
                    <a:bodyPr/>
                    <a:lstStyle/>
                    <a:p>
                      <a:pPr algn="l" fontAlgn="ctr"/>
                      <a:r>
                        <a:rPr lang="en-US" sz="1500" cap="none" spc="0">
                          <a:solidFill>
                            <a:schemeClr val="tx1"/>
                          </a:solidFill>
                          <a:effectLst/>
                        </a:rPr>
                        <a:t>4</a:t>
                      </a:r>
                    </a:p>
                  </a:txBody>
                  <a:tcPr marL="0" marR="111424" marT="55712" marB="55712" anchor="ctr">
                    <a:lnL w="12700" cmpd="sng">
                      <a:noFill/>
                      <a:prstDash val="solid"/>
                    </a:lnL>
                    <a:lnR w="12700" cmpd="sng">
                      <a:noFill/>
                      <a:prstDash val="solid"/>
                    </a:lnR>
                    <a:lnT w="12700" cmpd="sng">
                      <a:noFill/>
                      <a:prstDash val="solid"/>
                    </a:lnT>
                    <a:lnB w="9525" cap="flat" cmpd="sng" algn="ctr">
                      <a:solidFill>
                        <a:schemeClr val="accent1"/>
                      </a:solidFill>
                      <a:prstDash val="solid"/>
                    </a:lnB>
                    <a:noFill/>
                  </a:tcPr>
                </a:tc>
                <a:tc>
                  <a:txBody>
                    <a:bodyPr/>
                    <a:lstStyle/>
                    <a:p>
                      <a:pPr algn="l" fontAlgn="ctr"/>
                      <a:r>
                        <a:rPr lang="en-US" sz="1500" cap="none" spc="0">
                          <a:solidFill>
                            <a:schemeClr val="tx1"/>
                          </a:solidFill>
                          <a:effectLst/>
                        </a:rPr>
                        <a:t>3</a:t>
                      </a:r>
                    </a:p>
                  </a:txBody>
                  <a:tcPr marL="0" marR="111424" marT="55712" marB="55712" anchor="ctr">
                    <a:lnL w="12700" cmpd="sng">
                      <a:noFill/>
                      <a:prstDash val="solid"/>
                    </a:lnL>
                    <a:lnR w="12700" cmpd="sng">
                      <a:noFill/>
                      <a:prstDash val="solid"/>
                    </a:lnR>
                    <a:lnT w="12700" cmpd="sng">
                      <a:noFill/>
                      <a:prstDash val="solid"/>
                    </a:lnT>
                    <a:lnB w="9525" cap="flat" cmpd="sng" algn="ctr">
                      <a:solidFill>
                        <a:schemeClr val="accent1"/>
                      </a:solidFill>
                      <a:prstDash val="solid"/>
                    </a:lnB>
                    <a:noFill/>
                  </a:tcPr>
                </a:tc>
                <a:extLst>
                  <a:ext uri="{0D108BD9-81ED-4DB2-BD59-A6C34878D82A}">
                    <a16:rowId xmlns:a16="http://schemas.microsoft.com/office/drawing/2014/main" val="661554437"/>
                  </a:ext>
                </a:extLst>
              </a:tr>
              <a:tr h="378843">
                <a:tc>
                  <a:txBody>
                    <a:bodyPr/>
                    <a:lstStyle/>
                    <a:p>
                      <a:pPr algn="l" fontAlgn="ctr"/>
                      <a:r>
                        <a:rPr lang="en-US" sz="1500" cap="none" spc="0">
                          <a:solidFill>
                            <a:schemeClr val="tx1"/>
                          </a:solidFill>
                          <a:effectLst/>
                        </a:rPr>
                        <a:t>Uncontrolled (ocean)</a:t>
                      </a:r>
                    </a:p>
                  </a:txBody>
                  <a:tcPr marL="55712" marR="111424" marT="55712" marB="55712" anchor="ctr">
                    <a:lnL w="12700" cmpd="sng">
                      <a:noFill/>
                      <a:prstDash val="solid"/>
                    </a:lnL>
                    <a:lnR w="12700" cmpd="sng">
                      <a:noFill/>
                      <a:prstDash val="solid"/>
                    </a:lnR>
                    <a:lnT w="9525" cap="flat" cmpd="sng" algn="ctr">
                      <a:solidFill>
                        <a:schemeClr val="accent1"/>
                      </a:solidFill>
                      <a:prstDash val="solid"/>
                    </a:lnT>
                    <a:lnB w="12700" cmpd="sng">
                      <a:noFill/>
                      <a:prstDash val="solid"/>
                    </a:lnB>
                    <a:solidFill>
                      <a:schemeClr val="accent1">
                        <a:lumMod val="20000"/>
                        <a:lumOff val="80000"/>
                      </a:schemeClr>
                    </a:solidFill>
                  </a:tcPr>
                </a:tc>
                <a:tc>
                  <a:txBody>
                    <a:bodyPr/>
                    <a:lstStyle/>
                    <a:p>
                      <a:pPr algn="l" fontAlgn="ctr"/>
                      <a:r>
                        <a:rPr lang="en-US" sz="1500" cap="none" spc="0">
                          <a:solidFill>
                            <a:schemeClr val="tx1"/>
                          </a:solidFill>
                          <a:effectLst/>
                        </a:rPr>
                        <a:t>6</a:t>
                      </a:r>
                    </a:p>
                  </a:txBody>
                  <a:tcPr marL="55712" marR="111424" marT="55712" marB="55712" anchor="ctr">
                    <a:lnL w="12700" cmpd="sng">
                      <a:noFill/>
                      <a:prstDash val="solid"/>
                    </a:lnL>
                    <a:lnR w="12700" cmpd="sng">
                      <a:noFill/>
                      <a:prstDash val="solid"/>
                    </a:lnR>
                    <a:lnT w="9525" cap="flat" cmpd="sng" algn="ctr">
                      <a:solidFill>
                        <a:schemeClr val="accent1"/>
                      </a:solidFill>
                      <a:prstDash val="solid"/>
                    </a:lnT>
                    <a:lnB w="12700" cmpd="sng">
                      <a:noFill/>
                      <a:prstDash val="solid"/>
                    </a:lnB>
                    <a:solidFill>
                      <a:schemeClr val="accent1">
                        <a:lumMod val="20000"/>
                        <a:lumOff val="80000"/>
                      </a:schemeClr>
                    </a:solidFill>
                  </a:tcPr>
                </a:tc>
                <a:tc>
                  <a:txBody>
                    <a:bodyPr/>
                    <a:lstStyle/>
                    <a:p>
                      <a:pPr algn="l" fontAlgn="ctr"/>
                      <a:r>
                        <a:rPr lang="en-US" sz="1500" cap="none" spc="0">
                          <a:solidFill>
                            <a:schemeClr val="tx1"/>
                          </a:solidFill>
                          <a:effectLst/>
                        </a:rPr>
                        <a:t>2</a:t>
                      </a:r>
                    </a:p>
                  </a:txBody>
                  <a:tcPr marL="55712" marR="111424" marT="55712" marB="55712" anchor="ctr">
                    <a:lnL w="12700" cmpd="sng">
                      <a:noFill/>
                      <a:prstDash val="solid"/>
                    </a:lnL>
                    <a:lnR w="12700" cmpd="sng">
                      <a:noFill/>
                      <a:prstDash val="solid"/>
                    </a:lnR>
                    <a:lnT w="9525" cap="flat" cmpd="sng" algn="ctr">
                      <a:solidFill>
                        <a:schemeClr val="accent1"/>
                      </a:solidFill>
                      <a:prstDash val="solid"/>
                    </a:lnT>
                    <a:lnB w="12700" cmpd="sng">
                      <a:noFill/>
                      <a:prstDash val="solid"/>
                    </a:lnB>
                    <a:solidFill>
                      <a:schemeClr val="accent1">
                        <a:lumMod val="20000"/>
                        <a:lumOff val="80000"/>
                      </a:schemeClr>
                    </a:solidFill>
                  </a:tcPr>
                </a:tc>
                <a:extLst>
                  <a:ext uri="{0D108BD9-81ED-4DB2-BD59-A6C34878D82A}">
                    <a16:rowId xmlns:a16="http://schemas.microsoft.com/office/drawing/2014/main" val="97601637"/>
                  </a:ext>
                </a:extLst>
              </a:tr>
              <a:tr h="378843">
                <a:tc>
                  <a:txBody>
                    <a:bodyPr/>
                    <a:lstStyle/>
                    <a:p>
                      <a:pPr algn="l" fontAlgn="ctr"/>
                      <a:r>
                        <a:rPr lang="en-US" sz="1500" cap="none" spc="0">
                          <a:solidFill>
                            <a:schemeClr val="tx1"/>
                          </a:solidFill>
                          <a:effectLst/>
                        </a:rPr>
                        <a:t>Failure (parachute)</a:t>
                      </a:r>
                    </a:p>
                  </a:txBody>
                  <a:tcPr marL="0" marR="111424" marT="55712" marB="55712" anchor="ctr">
                    <a:lnL w="12700" cmpd="sng">
                      <a:noFill/>
                      <a:prstDash val="solid"/>
                    </a:lnL>
                    <a:lnR w="12700" cmpd="sng">
                      <a:noFill/>
                      <a:prstDash val="solid"/>
                    </a:lnR>
                    <a:lnT w="12700" cmpd="sng">
                      <a:noFill/>
                      <a:prstDash val="solid"/>
                    </a:lnT>
                    <a:lnB w="9525" cap="flat" cmpd="sng" algn="ctr">
                      <a:solidFill>
                        <a:schemeClr val="accent1"/>
                      </a:solidFill>
                      <a:prstDash val="solid"/>
                    </a:lnB>
                    <a:noFill/>
                  </a:tcPr>
                </a:tc>
                <a:tc>
                  <a:txBody>
                    <a:bodyPr/>
                    <a:lstStyle/>
                    <a:p>
                      <a:pPr algn="l" fontAlgn="ctr"/>
                      <a:r>
                        <a:rPr lang="en-US" sz="1500" cap="none" spc="0">
                          <a:solidFill>
                            <a:schemeClr val="tx1"/>
                          </a:solidFill>
                          <a:effectLst/>
                        </a:rPr>
                        <a:t>6</a:t>
                      </a:r>
                    </a:p>
                  </a:txBody>
                  <a:tcPr marL="0" marR="111424" marT="55712" marB="55712" anchor="ctr">
                    <a:lnL w="12700" cmpd="sng">
                      <a:noFill/>
                      <a:prstDash val="solid"/>
                    </a:lnL>
                    <a:lnR w="12700" cmpd="sng">
                      <a:noFill/>
                      <a:prstDash val="solid"/>
                    </a:lnR>
                    <a:lnT w="12700" cmpd="sng">
                      <a:noFill/>
                      <a:prstDash val="solid"/>
                    </a:lnT>
                    <a:lnB w="9525" cap="flat" cmpd="sng" algn="ctr">
                      <a:solidFill>
                        <a:schemeClr val="accent1"/>
                      </a:solidFill>
                      <a:prstDash val="solid"/>
                    </a:lnB>
                    <a:noFill/>
                  </a:tcPr>
                </a:tc>
                <a:tc>
                  <a:txBody>
                    <a:bodyPr/>
                    <a:lstStyle/>
                    <a:p>
                      <a:pPr algn="l" fontAlgn="ctr"/>
                      <a:r>
                        <a:rPr lang="en-US" sz="1500" cap="none" spc="0">
                          <a:solidFill>
                            <a:schemeClr val="tx1"/>
                          </a:solidFill>
                          <a:effectLst/>
                        </a:rPr>
                        <a:t>2</a:t>
                      </a:r>
                    </a:p>
                  </a:txBody>
                  <a:tcPr marL="0" marR="111424" marT="55712" marB="55712" anchor="ctr">
                    <a:lnL w="12700" cmpd="sng">
                      <a:noFill/>
                      <a:prstDash val="solid"/>
                    </a:lnL>
                    <a:lnR w="12700" cmpd="sng">
                      <a:noFill/>
                      <a:prstDash val="solid"/>
                    </a:lnR>
                    <a:lnT w="12700" cmpd="sng">
                      <a:noFill/>
                      <a:prstDash val="solid"/>
                    </a:lnT>
                    <a:lnB w="9525" cap="flat" cmpd="sng" algn="ctr">
                      <a:solidFill>
                        <a:schemeClr val="accent1"/>
                      </a:solidFill>
                      <a:prstDash val="solid"/>
                    </a:lnB>
                    <a:noFill/>
                  </a:tcPr>
                </a:tc>
                <a:extLst>
                  <a:ext uri="{0D108BD9-81ED-4DB2-BD59-A6C34878D82A}">
                    <a16:rowId xmlns:a16="http://schemas.microsoft.com/office/drawing/2014/main" val="1848620946"/>
                  </a:ext>
                </a:extLst>
              </a:tr>
              <a:tr h="378843">
                <a:tc>
                  <a:txBody>
                    <a:bodyPr/>
                    <a:lstStyle/>
                    <a:p>
                      <a:pPr algn="l" fontAlgn="ctr"/>
                      <a:r>
                        <a:rPr lang="en-US" sz="1500" cap="none" spc="0">
                          <a:solidFill>
                            <a:schemeClr val="tx1"/>
                          </a:solidFill>
                          <a:effectLst/>
                        </a:rPr>
                        <a:t>Precluded (drone ship)</a:t>
                      </a:r>
                    </a:p>
                  </a:txBody>
                  <a:tcPr marL="55712" marR="111424" marT="55712" marB="55712" anchor="ctr">
                    <a:lnL w="12700" cmpd="sng">
                      <a:noFill/>
                      <a:prstDash val="solid"/>
                    </a:lnL>
                    <a:lnR w="12700" cmpd="sng">
                      <a:noFill/>
                      <a:prstDash val="solid"/>
                    </a:lnR>
                    <a:lnT w="9525" cap="flat" cmpd="sng" algn="ctr">
                      <a:solidFill>
                        <a:schemeClr val="accent1"/>
                      </a:solidFill>
                      <a:prstDash val="solid"/>
                    </a:lnT>
                    <a:lnB w="12700" cmpd="sng">
                      <a:noFill/>
                      <a:prstDash val="solid"/>
                    </a:lnB>
                    <a:solidFill>
                      <a:schemeClr val="accent1">
                        <a:lumMod val="20000"/>
                        <a:lumOff val="80000"/>
                      </a:schemeClr>
                    </a:solidFill>
                  </a:tcPr>
                </a:tc>
                <a:tc>
                  <a:txBody>
                    <a:bodyPr/>
                    <a:lstStyle/>
                    <a:p>
                      <a:pPr algn="l" fontAlgn="ctr"/>
                      <a:r>
                        <a:rPr lang="en-US" sz="1500" cap="none" spc="0">
                          <a:solidFill>
                            <a:schemeClr val="tx1"/>
                          </a:solidFill>
                          <a:effectLst/>
                        </a:rPr>
                        <a:t>8</a:t>
                      </a:r>
                    </a:p>
                  </a:txBody>
                  <a:tcPr marL="55712" marR="111424" marT="55712" marB="55712" anchor="ctr">
                    <a:lnL w="12700" cmpd="sng">
                      <a:noFill/>
                      <a:prstDash val="solid"/>
                    </a:lnL>
                    <a:lnR w="12700" cmpd="sng">
                      <a:noFill/>
                      <a:prstDash val="solid"/>
                    </a:lnR>
                    <a:lnT w="9525" cap="flat" cmpd="sng" algn="ctr">
                      <a:solidFill>
                        <a:schemeClr val="accent1"/>
                      </a:solidFill>
                      <a:prstDash val="solid"/>
                    </a:lnT>
                    <a:lnB w="12700" cmpd="sng">
                      <a:noFill/>
                      <a:prstDash val="solid"/>
                    </a:lnB>
                    <a:solidFill>
                      <a:schemeClr val="accent1">
                        <a:lumMod val="20000"/>
                        <a:lumOff val="80000"/>
                      </a:schemeClr>
                    </a:solidFill>
                  </a:tcPr>
                </a:tc>
                <a:tc>
                  <a:txBody>
                    <a:bodyPr/>
                    <a:lstStyle/>
                    <a:p>
                      <a:pPr algn="l" fontAlgn="ctr"/>
                      <a:r>
                        <a:rPr lang="en-US" sz="1500" cap="none" spc="0">
                          <a:solidFill>
                            <a:schemeClr val="tx1"/>
                          </a:solidFill>
                          <a:effectLst/>
                        </a:rPr>
                        <a:t>1</a:t>
                      </a:r>
                    </a:p>
                  </a:txBody>
                  <a:tcPr marL="55712" marR="111424" marT="55712" marB="55712" anchor="ctr">
                    <a:lnL w="12700" cmpd="sng">
                      <a:noFill/>
                      <a:prstDash val="solid"/>
                    </a:lnL>
                    <a:lnR w="12700" cmpd="sng">
                      <a:noFill/>
                      <a:prstDash val="solid"/>
                    </a:lnR>
                    <a:lnT w="9525" cap="flat" cmpd="sng" algn="ctr">
                      <a:solidFill>
                        <a:schemeClr val="accent1"/>
                      </a:solidFill>
                      <a:prstDash val="solid"/>
                    </a:lnT>
                    <a:lnB w="12700" cmpd="sng">
                      <a:noFill/>
                      <a:prstDash val="solid"/>
                    </a:lnB>
                    <a:solidFill>
                      <a:schemeClr val="accent1">
                        <a:lumMod val="20000"/>
                        <a:lumOff val="80000"/>
                      </a:schemeClr>
                    </a:solidFill>
                  </a:tcPr>
                </a:tc>
                <a:extLst>
                  <a:ext uri="{0D108BD9-81ED-4DB2-BD59-A6C34878D82A}">
                    <a16:rowId xmlns:a16="http://schemas.microsoft.com/office/drawing/2014/main" val="1513476422"/>
                  </a:ext>
                </a:extLst>
              </a:tr>
            </a:tbl>
          </a:graphicData>
        </a:graphic>
      </p:graphicFrame>
    </p:spTree>
    <p:extLst>
      <p:ext uri="{BB962C8B-B14F-4D97-AF65-F5344CB8AC3E}">
        <p14:creationId xmlns:p14="http://schemas.microsoft.com/office/powerpoint/2010/main" val="39751684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727" name="Rectangle 30726">
            <a:extLst>
              <a:ext uri="{FF2B5EF4-FFF2-40B4-BE49-F238E27FC236}">
                <a16:creationId xmlns:a16="http://schemas.microsoft.com/office/drawing/2014/main" id="{BCED4D40-4B67-4331-AC48-79B82B4A47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638881" y="417576"/>
            <a:ext cx="10909640" cy="124939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spcAft>
                <a:spcPts val="600"/>
              </a:spcAft>
            </a:pPr>
            <a:r>
              <a:rPr lang="en-US" sz="6600" kern="1200" dirty="0">
                <a:solidFill>
                  <a:schemeClr val="tx1"/>
                </a:solidFill>
                <a:latin typeface="+mj-lt"/>
                <a:ea typeface="+mj-ea"/>
                <a:cs typeface="+mj-cs"/>
              </a:rPr>
              <a:t>Folium Map 1</a:t>
            </a:r>
          </a:p>
        </p:txBody>
      </p:sp>
      <p:sp>
        <p:nvSpPr>
          <p:cNvPr id="30729" name="sketch line">
            <a:extLst>
              <a:ext uri="{FF2B5EF4-FFF2-40B4-BE49-F238E27FC236}">
                <a16:creationId xmlns:a16="http://schemas.microsoft.com/office/drawing/2014/main" id="{670CEDEF-4F34-412E-84EE-329C1E93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1733454"/>
            <a:ext cx="4572000" cy="18288"/>
          </a:xfrm>
          <a:custGeom>
            <a:avLst/>
            <a:gdLst>
              <a:gd name="connsiteX0" fmla="*/ 0 w 4572000"/>
              <a:gd name="connsiteY0" fmla="*/ 0 h 18288"/>
              <a:gd name="connsiteX1" fmla="*/ 515983 w 4572000"/>
              <a:gd name="connsiteY1" fmla="*/ 0 h 18288"/>
              <a:gd name="connsiteX2" fmla="*/ 1031966 w 4572000"/>
              <a:gd name="connsiteY2" fmla="*/ 0 h 18288"/>
              <a:gd name="connsiteX3" fmla="*/ 1639389 w 4572000"/>
              <a:gd name="connsiteY3" fmla="*/ 0 h 18288"/>
              <a:gd name="connsiteX4" fmla="*/ 2383971 w 4572000"/>
              <a:gd name="connsiteY4" fmla="*/ 0 h 18288"/>
              <a:gd name="connsiteX5" fmla="*/ 2945674 w 4572000"/>
              <a:gd name="connsiteY5" fmla="*/ 0 h 18288"/>
              <a:gd name="connsiteX6" fmla="*/ 3507377 w 4572000"/>
              <a:gd name="connsiteY6" fmla="*/ 0 h 18288"/>
              <a:gd name="connsiteX7" fmla="*/ 4572000 w 4572000"/>
              <a:gd name="connsiteY7" fmla="*/ 0 h 18288"/>
              <a:gd name="connsiteX8" fmla="*/ 4572000 w 4572000"/>
              <a:gd name="connsiteY8" fmla="*/ 18288 h 18288"/>
              <a:gd name="connsiteX9" fmla="*/ 3873137 w 4572000"/>
              <a:gd name="connsiteY9" fmla="*/ 18288 h 18288"/>
              <a:gd name="connsiteX10" fmla="*/ 3311434 w 4572000"/>
              <a:gd name="connsiteY10" fmla="*/ 18288 h 18288"/>
              <a:gd name="connsiteX11" fmla="*/ 2749731 w 4572000"/>
              <a:gd name="connsiteY11" fmla="*/ 18288 h 18288"/>
              <a:gd name="connsiteX12" fmla="*/ 2050869 w 4572000"/>
              <a:gd name="connsiteY12" fmla="*/ 18288 h 18288"/>
              <a:gd name="connsiteX13" fmla="*/ 1306286 w 4572000"/>
              <a:gd name="connsiteY13" fmla="*/ 18288 h 18288"/>
              <a:gd name="connsiteX14" fmla="*/ 790303 w 4572000"/>
              <a:gd name="connsiteY14" fmla="*/ 18288 h 18288"/>
              <a:gd name="connsiteX15" fmla="*/ 0 w 4572000"/>
              <a:gd name="connsiteY15" fmla="*/ 18288 h 18288"/>
              <a:gd name="connsiteX16" fmla="*/ 0 w 45720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18288" fill="none" extrusionOk="0">
                <a:moveTo>
                  <a:pt x="0" y="0"/>
                </a:moveTo>
                <a:cubicBezTo>
                  <a:pt x="105156" y="-20963"/>
                  <a:pt x="340432" y="822"/>
                  <a:pt x="515983" y="0"/>
                </a:cubicBezTo>
                <a:cubicBezTo>
                  <a:pt x="691534" y="-822"/>
                  <a:pt x="850679" y="16479"/>
                  <a:pt x="1031966" y="0"/>
                </a:cubicBezTo>
                <a:cubicBezTo>
                  <a:pt x="1213253" y="-16479"/>
                  <a:pt x="1443646" y="-18730"/>
                  <a:pt x="1639389" y="0"/>
                </a:cubicBezTo>
                <a:cubicBezTo>
                  <a:pt x="1835132" y="18730"/>
                  <a:pt x="2159975" y="18531"/>
                  <a:pt x="2383971" y="0"/>
                </a:cubicBezTo>
                <a:cubicBezTo>
                  <a:pt x="2607967" y="-18531"/>
                  <a:pt x="2719096" y="-12030"/>
                  <a:pt x="2945674" y="0"/>
                </a:cubicBezTo>
                <a:cubicBezTo>
                  <a:pt x="3172252" y="12030"/>
                  <a:pt x="3269167" y="27666"/>
                  <a:pt x="3507377" y="0"/>
                </a:cubicBezTo>
                <a:cubicBezTo>
                  <a:pt x="3745587" y="-27666"/>
                  <a:pt x="4116741" y="18705"/>
                  <a:pt x="4572000" y="0"/>
                </a:cubicBezTo>
                <a:cubicBezTo>
                  <a:pt x="4572895" y="8974"/>
                  <a:pt x="4571454" y="9359"/>
                  <a:pt x="4572000" y="18288"/>
                </a:cubicBezTo>
                <a:cubicBezTo>
                  <a:pt x="4374698" y="3942"/>
                  <a:pt x="4098874" y="-11042"/>
                  <a:pt x="3873137" y="18288"/>
                </a:cubicBezTo>
                <a:cubicBezTo>
                  <a:pt x="3647400" y="47618"/>
                  <a:pt x="3517055" y="5421"/>
                  <a:pt x="3311434" y="18288"/>
                </a:cubicBezTo>
                <a:cubicBezTo>
                  <a:pt x="3105813" y="31155"/>
                  <a:pt x="3025168" y="17856"/>
                  <a:pt x="2749731" y="18288"/>
                </a:cubicBezTo>
                <a:cubicBezTo>
                  <a:pt x="2474294" y="18720"/>
                  <a:pt x="2291766" y="-14168"/>
                  <a:pt x="2050869" y="18288"/>
                </a:cubicBezTo>
                <a:cubicBezTo>
                  <a:pt x="1809972" y="50744"/>
                  <a:pt x="1540276" y="46798"/>
                  <a:pt x="1306286" y="18288"/>
                </a:cubicBezTo>
                <a:cubicBezTo>
                  <a:pt x="1072296" y="-10222"/>
                  <a:pt x="972445" y="19645"/>
                  <a:pt x="790303" y="18288"/>
                </a:cubicBezTo>
                <a:cubicBezTo>
                  <a:pt x="608161" y="16931"/>
                  <a:pt x="200981" y="8241"/>
                  <a:pt x="0" y="18288"/>
                </a:cubicBezTo>
                <a:cubicBezTo>
                  <a:pt x="-229" y="14222"/>
                  <a:pt x="509" y="5816"/>
                  <a:pt x="0" y="0"/>
                </a:cubicBezTo>
                <a:close/>
              </a:path>
              <a:path w="4572000" h="18288" stroke="0" extrusionOk="0">
                <a:moveTo>
                  <a:pt x="0" y="0"/>
                </a:moveTo>
                <a:cubicBezTo>
                  <a:pt x="143285" y="-9565"/>
                  <a:pt x="327959" y="-11498"/>
                  <a:pt x="561703" y="0"/>
                </a:cubicBezTo>
                <a:cubicBezTo>
                  <a:pt x="795447" y="11498"/>
                  <a:pt x="838260" y="18255"/>
                  <a:pt x="1077686" y="0"/>
                </a:cubicBezTo>
                <a:cubicBezTo>
                  <a:pt x="1317112" y="-18255"/>
                  <a:pt x="1437472" y="23514"/>
                  <a:pt x="1639389" y="0"/>
                </a:cubicBezTo>
                <a:cubicBezTo>
                  <a:pt x="1841306" y="-23514"/>
                  <a:pt x="2037142" y="-12551"/>
                  <a:pt x="2292531" y="0"/>
                </a:cubicBezTo>
                <a:cubicBezTo>
                  <a:pt x="2547920" y="12551"/>
                  <a:pt x="2810436" y="-20352"/>
                  <a:pt x="2991394" y="0"/>
                </a:cubicBezTo>
                <a:cubicBezTo>
                  <a:pt x="3172352" y="20352"/>
                  <a:pt x="3530025" y="-13347"/>
                  <a:pt x="3735977" y="0"/>
                </a:cubicBezTo>
                <a:cubicBezTo>
                  <a:pt x="3941929" y="13347"/>
                  <a:pt x="4161497" y="34086"/>
                  <a:pt x="4572000" y="0"/>
                </a:cubicBezTo>
                <a:cubicBezTo>
                  <a:pt x="4571545" y="6162"/>
                  <a:pt x="4571903" y="11775"/>
                  <a:pt x="4572000" y="18288"/>
                </a:cubicBezTo>
                <a:cubicBezTo>
                  <a:pt x="4228040" y="36490"/>
                  <a:pt x="4199736" y="42557"/>
                  <a:pt x="3873137" y="18288"/>
                </a:cubicBezTo>
                <a:cubicBezTo>
                  <a:pt x="3546538" y="-5981"/>
                  <a:pt x="3472124" y="16809"/>
                  <a:pt x="3128554" y="18288"/>
                </a:cubicBezTo>
                <a:cubicBezTo>
                  <a:pt x="2784984" y="19767"/>
                  <a:pt x="2735896" y="-17781"/>
                  <a:pt x="2383971" y="18288"/>
                </a:cubicBezTo>
                <a:cubicBezTo>
                  <a:pt x="2032046" y="54357"/>
                  <a:pt x="2019324" y="2920"/>
                  <a:pt x="1867989" y="18288"/>
                </a:cubicBezTo>
                <a:cubicBezTo>
                  <a:pt x="1716654" y="33656"/>
                  <a:pt x="1418675" y="32575"/>
                  <a:pt x="1169126" y="18288"/>
                </a:cubicBezTo>
                <a:cubicBezTo>
                  <a:pt x="919577" y="4001"/>
                  <a:pt x="798537" y="16165"/>
                  <a:pt x="561703" y="18288"/>
                </a:cubicBezTo>
                <a:cubicBezTo>
                  <a:pt x="324869" y="20411"/>
                  <a:pt x="221395" y="-912"/>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22" name="Picture 2">
            <a:extLst>
              <a:ext uri="{FF2B5EF4-FFF2-40B4-BE49-F238E27FC236}">
                <a16:creationId xmlns:a16="http://schemas.microsoft.com/office/drawing/2014/main" id="{7FBA5727-F308-27D4-C874-CBED41A22C5A}"/>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939983" y="1983180"/>
            <a:ext cx="8312033" cy="4218357"/>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37</a:t>
            </a:fld>
            <a:endParaRPr lang="en-US" sz="1200">
              <a:solidFill>
                <a:schemeClr val="tx1">
                  <a:tint val="75000"/>
                </a:schemeClr>
              </a:solidFill>
              <a:latin typeface="+mn-lt"/>
            </a:endParaRPr>
          </a:p>
        </p:txBody>
      </p:sp>
    </p:spTree>
    <p:extLst>
      <p:ext uri="{BB962C8B-B14F-4D97-AF65-F5344CB8AC3E}">
        <p14:creationId xmlns:p14="http://schemas.microsoft.com/office/powerpoint/2010/main" val="9816717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751" name="Rectangle 31750">
            <a:extLst>
              <a:ext uri="{FF2B5EF4-FFF2-40B4-BE49-F238E27FC236}">
                <a16:creationId xmlns:a16="http://schemas.microsoft.com/office/drawing/2014/main" id="{76906711-0AFB-47DD-A4B6-4E94B38B8C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753" name="Freeform: Shape 31752">
            <a:extLst>
              <a:ext uri="{FF2B5EF4-FFF2-40B4-BE49-F238E27FC236}">
                <a16:creationId xmlns:a16="http://schemas.microsoft.com/office/drawing/2014/main" id="{AA91F649-894C-41F6-A21D-3D1AC558E9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877832"/>
          </a:xfrm>
          <a:custGeom>
            <a:avLst/>
            <a:gdLst>
              <a:gd name="connsiteX0" fmla="*/ 6789701 w 12192000"/>
              <a:gd name="connsiteY0" fmla="*/ 2809623 h 2877832"/>
              <a:gd name="connsiteX1" fmla="*/ 6788702 w 12192000"/>
              <a:gd name="connsiteY1" fmla="*/ 2809701 h 2877832"/>
              <a:gd name="connsiteX2" fmla="*/ 6788476 w 12192000"/>
              <a:gd name="connsiteY2" fmla="*/ 2810235 h 2877832"/>
              <a:gd name="connsiteX3" fmla="*/ 0 w 12192000"/>
              <a:gd name="connsiteY3" fmla="*/ 0 h 2877832"/>
              <a:gd name="connsiteX4" fmla="*/ 12192000 w 12192000"/>
              <a:gd name="connsiteY4" fmla="*/ 0 h 2877832"/>
              <a:gd name="connsiteX5" fmla="*/ 12192000 w 12192000"/>
              <a:gd name="connsiteY5" fmla="*/ 1915388 h 2877832"/>
              <a:gd name="connsiteX6" fmla="*/ 12061096 w 12192000"/>
              <a:gd name="connsiteY6" fmla="*/ 1954428 h 2877832"/>
              <a:gd name="connsiteX7" fmla="*/ 11676800 w 12192000"/>
              <a:gd name="connsiteY7" fmla="*/ 2058003 h 2877832"/>
              <a:gd name="connsiteX8" fmla="*/ 10425355 w 12192000"/>
              <a:gd name="connsiteY8" fmla="*/ 2341542 h 2877832"/>
              <a:gd name="connsiteX9" fmla="*/ 9424022 w 12192000"/>
              <a:gd name="connsiteY9" fmla="*/ 2516704 h 2877832"/>
              <a:gd name="connsiteX10" fmla="*/ 8458419 w 12192000"/>
              <a:gd name="connsiteY10" fmla="*/ 2650405 h 2877832"/>
              <a:gd name="connsiteX11" fmla="*/ 7715970 w 12192000"/>
              <a:gd name="connsiteY11" fmla="*/ 2730352 h 2877832"/>
              <a:gd name="connsiteX12" fmla="*/ 6951716 w 12192000"/>
              <a:gd name="connsiteY12" fmla="*/ 2796132 h 2877832"/>
              <a:gd name="connsiteX13" fmla="*/ 6936303 w 12192000"/>
              <a:gd name="connsiteY13" fmla="*/ 2798203 h 2877832"/>
              <a:gd name="connsiteX14" fmla="*/ 6790448 w 12192000"/>
              <a:gd name="connsiteY14" fmla="*/ 2809564 h 2877832"/>
              <a:gd name="connsiteX15" fmla="*/ 6799941 w 12192000"/>
              <a:gd name="connsiteY15" fmla="*/ 2811384 h 2877832"/>
              <a:gd name="connsiteX16" fmla="*/ 6835432 w 12192000"/>
              <a:gd name="connsiteY16" fmla="*/ 2809677 h 2877832"/>
              <a:gd name="connsiteX17" fmla="*/ 6884003 w 12192000"/>
              <a:gd name="connsiteY17" fmla="*/ 2806699 h 2877832"/>
              <a:gd name="connsiteX18" fmla="*/ 7578771 w 12192000"/>
              <a:gd name="connsiteY18" fmla="*/ 2774172 h 2877832"/>
              <a:gd name="connsiteX19" fmla="*/ 8623845 w 12192000"/>
              <a:gd name="connsiteY19" fmla="*/ 2687275 h 2877832"/>
              <a:gd name="connsiteX20" fmla="*/ 9479970 w 12192000"/>
              <a:gd name="connsiteY20" fmla="*/ 2583369 h 2877832"/>
              <a:gd name="connsiteX21" fmla="*/ 10629308 w 12192000"/>
              <a:gd name="connsiteY21" fmla="*/ 2389212 h 2877832"/>
              <a:gd name="connsiteX22" fmla="*/ 11998498 w 12192000"/>
              <a:gd name="connsiteY22" fmla="*/ 2063218 h 2877832"/>
              <a:gd name="connsiteX23" fmla="*/ 12192000 w 12192000"/>
              <a:gd name="connsiteY23" fmla="*/ 2006219 h 2877832"/>
              <a:gd name="connsiteX24" fmla="*/ 12192000 w 12192000"/>
              <a:gd name="connsiteY24" fmla="*/ 2060956 h 2877832"/>
              <a:gd name="connsiteX25" fmla="*/ 11829257 w 12192000"/>
              <a:gd name="connsiteY25" fmla="*/ 2166255 h 2877832"/>
              <a:gd name="connsiteX26" fmla="*/ 10939183 w 12192000"/>
              <a:gd name="connsiteY26" fmla="*/ 2380770 h 2877832"/>
              <a:gd name="connsiteX27" fmla="*/ 9985530 w 12192000"/>
              <a:gd name="connsiteY27" fmla="*/ 2560775 h 2877832"/>
              <a:gd name="connsiteX28" fmla="*/ 9186882 w 12192000"/>
              <a:gd name="connsiteY28" fmla="*/ 2676722 h 2877832"/>
              <a:gd name="connsiteX29" fmla="*/ 8578198 w 12192000"/>
              <a:gd name="connsiteY29" fmla="*/ 2746241 h 2877832"/>
              <a:gd name="connsiteX30" fmla="*/ 7864358 w 12192000"/>
              <a:gd name="connsiteY30" fmla="*/ 2807692 h 2877832"/>
              <a:gd name="connsiteX31" fmla="*/ 6935502 w 12192000"/>
              <a:gd name="connsiteY31" fmla="*/ 2859086 h 2877832"/>
              <a:gd name="connsiteX32" fmla="*/ 6477750 w 12192000"/>
              <a:gd name="connsiteY32" fmla="*/ 2872989 h 2877832"/>
              <a:gd name="connsiteX33" fmla="*/ 6362294 w 12192000"/>
              <a:gd name="connsiteY33" fmla="*/ 2877832 h 2877832"/>
              <a:gd name="connsiteX34" fmla="*/ 6057129 w 12192000"/>
              <a:gd name="connsiteY34" fmla="*/ 2877832 h 2877832"/>
              <a:gd name="connsiteX35" fmla="*/ 5977784 w 12192000"/>
              <a:gd name="connsiteY35" fmla="*/ 2873238 h 2877832"/>
              <a:gd name="connsiteX36" fmla="*/ 5265087 w 12192000"/>
              <a:gd name="connsiteY36" fmla="*/ 2836989 h 2877832"/>
              <a:gd name="connsiteX37" fmla="*/ 4346277 w 12192000"/>
              <a:gd name="connsiteY37" fmla="*/ 2774919 h 2877832"/>
              <a:gd name="connsiteX38" fmla="*/ 3373045 w 12192000"/>
              <a:gd name="connsiteY38" fmla="*/ 2676350 h 2877832"/>
              <a:gd name="connsiteX39" fmla="*/ 2362173 w 12192000"/>
              <a:gd name="connsiteY39" fmla="*/ 2557423 h 2877832"/>
              <a:gd name="connsiteX40" fmla="*/ 1233178 w 12192000"/>
              <a:gd name="connsiteY40" fmla="*/ 2384247 h 2877832"/>
              <a:gd name="connsiteX41" fmla="*/ 68500 w 12192000"/>
              <a:gd name="connsiteY41" fmla="*/ 2144540 h 2877832"/>
              <a:gd name="connsiteX42" fmla="*/ 0 w 12192000"/>
              <a:gd name="connsiteY42" fmla="*/ 2127185 h 2877832"/>
              <a:gd name="connsiteX43" fmla="*/ 0 w 12192000"/>
              <a:gd name="connsiteY43" fmla="*/ 2070696 h 2877832"/>
              <a:gd name="connsiteX44" fmla="*/ 72441 w 12192000"/>
              <a:gd name="connsiteY44" fmla="*/ 2089473 h 2877832"/>
              <a:gd name="connsiteX45" fmla="*/ 600716 w 12192000"/>
              <a:gd name="connsiteY45" fmla="*/ 2207843 h 2877832"/>
              <a:gd name="connsiteX46" fmla="*/ 1769512 w 12192000"/>
              <a:gd name="connsiteY46" fmla="*/ 2418011 h 2877832"/>
              <a:gd name="connsiteX47" fmla="*/ 2613554 w 12192000"/>
              <a:gd name="connsiteY47" fmla="*/ 2534953 h 2877832"/>
              <a:gd name="connsiteX48" fmla="*/ 2581134 w 12192000"/>
              <a:gd name="connsiteY48" fmla="*/ 2525022 h 2877832"/>
              <a:gd name="connsiteX49" fmla="*/ 1112635 w 12192000"/>
              <a:gd name="connsiteY49" fmla="*/ 2192325 h 2877832"/>
              <a:gd name="connsiteX50" fmla="*/ 420412 w 12192000"/>
              <a:gd name="connsiteY50" fmla="*/ 1992892 h 2877832"/>
              <a:gd name="connsiteX51" fmla="*/ 0 w 12192000"/>
              <a:gd name="connsiteY51" fmla="*/ 1853975 h 2877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000" h="2877832">
                <a:moveTo>
                  <a:pt x="6789701" y="2809623"/>
                </a:moveTo>
                <a:lnTo>
                  <a:pt x="6788702" y="2809701"/>
                </a:lnTo>
                <a:lnTo>
                  <a:pt x="6788476" y="2810235"/>
                </a:lnTo>
                <a:close/>
                <a:moveTo>
                  <a:pt x="0" y="0"/>
                </a:moveTo>
                <a:lnTo>
                  <a:pt x="12192000" y="0"/>
                </a:lnTo>
                <a:lnTo>
                  <a:pt x="12192000" y="1915388"/>
                </a:lnTo>
                <a:lnTo>
                  <a:pt x="12061096" y="1954428"/>
                </a:lnTo>
                <a:cubicBezTo>
                  <a:pt x="11933500" y="1990642"/>
                  <a:pt x="11805390" y="2025171"/>
                  <a:pt x="11676800" y="2058003"/>
                </a:cubicBezTo>
                <a:cubicBezTo>
                  <a:pt x="11262789" y="2165510"/>
                  <a:pt x="10845343" y="2259112"/>
                  <a:pt x="10425355" y="2341542"/>
                </a:cubicBezTo>
                <a:cubicBezTo>
                  <a:pt x="10092810" y="2406753"/>
                  <a:pt x="9759033" y="2465150"/>
                  <a:pt x="9424022" y="2516704"/>
                </a:cubicBezTo>
                <a:cubicBezTo>
                  <a:pt x="9102997" y="2566361"/>
                  <a:pt x="8781133" y="2610928"/>
                  <a:pt x="8458419" y="2650405"/>
                </a:cubicBezTo>
                <a:cubicBezTo>
                  <a:pt x="8211360" y="2680571"/>
                  <a:pt x="7963792" y="2706144"/>
                  <a:pt x="7715970" y="2730352"/>
                </a:cubicBezTo>
                <a:lnTo>
                  <a:pt x="6951716" y="2796132"/>
                </a:lnTo>
                <a:lnTo>
                  <a:pt x="6936303" y="2798203"/>
                </a:lnTo>
                <a:lnTo>
                  <a:pt x="6790448" y="2809564"/>
                </a:lnTo>
                <a:lnTo>
                  <a:pt x="6799941" y="2811384"/>
                </a:lnTo>
                <a:cubicBezTo>
                  <a:pt x="6811623" y="2811850"/>
                  <a:pt x="6823734" y="2809677"/>
                  <a:pt x="6835432" y="2809677"/>
                </a:cubicBezTo>
                <a:cubicBezTo>
                  <a:pt x="6851580" y="2809677"/>
                  <a:pt x="6867729" y="2807070"/>
                  <a:pt x="6884003" y="2806699"/>
                </a:cubicBezTo>
                <a:cubicBezTo>
                  <a:pt x="7115805" y="2801237"/>
                  <a:pt x="7347351" y="2789070"/>
                  <a:pt x="7578771" y="2774172"/>
                </a:cubicBezTo>
                <a:cubicBezTo>
                  <a:pt x="7927552" y="2751704"/>
                  <a:pt x="8276080" y="2723525"/>
                  <a:pt x="8623845" y="2687275"/>
                </a:cubicBezTo>
                <a:cubicBezTo>
                  <a:pt x="8909939" y="2657977"/>
                  <a:pt x="9195310" y="2623342"/>
                  <a:pt x="9479970" y="2583369"/>
                </a:cubicBezTo>
                <a:cubicBezTo>
                  <a:pt x="9864901" y="2528995"/>
                  <a:pt x="10248014" y="2464281"/>
                  <a:pt x="10629308" y="2389212"/>
                </a:cubicBezTo>
                <a:cubicBezTo>
                  <a:pt x="11090114" y="2298092"/>
                  <a:pt x="11546975" y="2190586"/>
                  <a:pt x="11998498" y="2063218"/>
                </a:cubicBezTo>
                <a:lnTo>
                  <a:pt x="12192000" y="2006219"/>
                </a:lnTo>
                <a:lnTo>
                  <a:pt x="12192000" y="2060956"/>
                </a:lnTo>
                <a:lnTo>
                  <a:pt x="11829257" y="2166255"/>
                </a:lnTo>
                <a:cubicBezTo>
                  <a:pt x="11534769" y="2245952"/>
                  <a:pt x="11238120" y="2316838"/>
                  <a:pt x="10939183" y="2380770"/>
                </a:cubicBezTo>
                <a:cubicBezTo>
                  <a:pt x="10622824" y="2448552"/>
                  <a:pt x="10304941" y="2508549"/>
                  <a:pt x="9985530" y="2560775"/>
                </a:cubicBezTo>
                <a:cubicBezTo>
                  <a:pt x="9720036" y="2604224"/>
                  <a:pt x="9453814" y="2642869"/>
                  <a:pt x="9186882" y="2676722"/>
                </a:cubicBezTo>
                <a:cubicBezTo>
                  <a:pt x="8984197" y="2702296"/>
                  <a:pt x="8781514" y="2726379"/>
                  <a:pt x="8578198" y="2746241"/>
                </a:cubicBezTo>
                <a:cubicBezTo>
                  <a:pt x="8340547" y="2768961"/>
                  <a:pt x="8102644" y="2790436"/>
                  <a:pt x="7864358" y="2807692"/>
                </a:cubicBezTo>
                <a:cubicBezTo>
                  <a:pt x="7554994" y="2830036"/>
                  <a:pt x="7245502" y="2847914"/>
                  <a:pt x="6935502" y="2859086"/>
                </a:cubicBezTo>
                <a:cubicBezTo>
                  <a:pt x="6782917" y="2864549"/>
                  <a:pt x="6630334" y="2868397"/>
                  <a:pt x="6477750" y="2872989"/>
                </a:cubicBezTo>
                <a:cubicBezTo>
                  <a:pt x="6439195" y="2870905"/>
                  <a:pt x="6400529" y="2872530"/>
                  <a:pt x="6362294" y="2877832"/>
                </a:cubicBezTo>
                <a:lnTo>
                  <a:pt x="6057129" y="2877832"/>
                </a:lnTo>
                <a:lnTo>
                  <a:pt x="5977784" y="2873238"/>
                </a:lnTo>
                <a:cubicBezTo>
                  <a:pt x="5740261" y="2860825"/>
                  <a:pt x="5502739" y="2847046"/>
                  <a:pt x="5265087" y="2836989"/>
                </a:cubicBezTo>
                <a:cubicBezTo>
                  <a:pt x="4958267" y="2824573"/>
                  <a:pt x="4651826" y="2804093"/>
                  <a:pt x="4346277" y="2774919"/>
                </a:cubicBezTo>
                <a:cubicBezTo>
                  <a:pt x="4021654" y="2744007"/>
                  <a:pt x="3697795" y="2709372"/>
                  <a:pt x="3373045" y="2676350"/>
                </a:cubicBezTo>
                <a:cubicBezTo>
                  <a:pt x="3035412" y="2642088"/>
                  <a:pt x="2698456" y="2602449"/>
                  <a:pt x="2362173" y="2557423"/>
                </a:cubicBezTo>
                <a:cubicBezTo>
                  <a:pt x="1984692" y="2507270"/>
                  <a:pt x="1608364" y="2449544"/>
                  <a:pt x="1233178" y="2384247"/>
                </a:cubicBezTo>
                <a:cubicBezTo>
                  <a:pt x="842181" y="2315534"/>
                  <a:pt x="453758" y="2237046"/>
                  <a:pt x="68500" y="2144540"/>
                </a:cubicBezTo>
                <a:lnTo>
                  <a:pt x="0" y="2127185"/>
                </a:lnTo>
                <a:lnTo>
                  <a:pt x="0" y="2070696"/>
                </a:lnTo>
                <a:lnTo>
                  <a:pt x="72441" y="2089473"/>
                </a:lnTo>
                <a:cubicBezTo>
                  <a:pt x="247961" y="2131651"/>
                  <a:pt x="424164" y="2170911"/>
                  <a:pt x="600716" y="2207843"/>
                </a:cubicBezTo>
                <a:cubicBezTo>
                  <a:pt x="988279" y="2288657"/>
                  <a:pt x="1378133" y="2357555"/>
                  <a:pt x="1769512" y="2418011"/>
                </a:cubicBezTo>
                <a:cubicBezTo>
                  <a:pt x="2052426" y="2461587"/>
                  <a:pt x="2335725" y="2501684"/>
                  <a:pt x="2613554" y="2534953"/>
                </a:cubicBezTo>
                <a:cubicBezTo>
                  <a:pt x="2605544" y="2537560"/>
                  <a:pt x="2594611" y="2527504"/>
                  <a:pt x="2581134" y="2525022"/>
                </a:cubicBezTo>
                <a:cubicBezTo>
                  <a:pt x="2087178" y="2433070"/>
                  <a:pt x="1597684" y="2322177"/>
                  <a:pt x="1112635" y="2192325"/>
                </a:cubicBezTo>
                <a:cubicBezTo>
                  <a:pt x="880453" y="2130254"/>
                  <a:pt x="649713" y="2063776"/>
                  <a:pt x="420412" y="1992892"/>
                </a:cubicBezTo>
                <a:lnTo>
                  <a:pt x="0" y="1853975"/>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638881" y="390525"/>
            <a:ext cx="10909640" cy="151030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spcAft>
                <a:spcPts val="600"/>
              </a:spcAft>
            </a:pPr>
            <a:r>
              <a:rPr lang="en-US" sz="6600" kern="1200" dirty="0">
                <a:solidFill>
                  <a:srgbClr val="FFFFFF"/>
                </a:solidFill>
                <a:latin typeface="+mj-lt"/>
                <a:ea typeface="+mj-ea"/>
                <a:cs typeface="+mj-cs"/>
              </a:rPr>
              <a:t>Folium Map 2</a:t>
            </a:r>
          </a:p>
        </p:txBody>
      </p:sp>
      <p:sp>
        <p:nvSpPr>
          <p:cNvPr id="31755" name="sketch line">
            <a:extLst>
              <a:ext uri="{FF2B5EF4-FFF2-40B4-BE49-F238E27FC236}">
                <a16:creationId xmlns:a16="http://schemas.microsoft.com/office/drawing/2014/main" id="{56037404-66BD-46B5-9323-1B53131967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1753266"/>
            <a:ext cx="4243589" cy="18288"/>
          </a:xfrm>
          <a:custGeom>
            <a:avLst/>
            <a:gdLst>
              <a:gd name="connsiteX0" fmla="*/ 0 w 4243589"/>
              <a:gd name="connsiteY0" fmla="*/ 0 h 18288"/>
              <a:gd name="connsiteX1" fmla="*/ 563791 w 4243589"/>
              <a:gd name="connsiteY1" fmla="*/ 0 h 18288"/>
              <a:gd name="connsiteX2" fmla="*/ 1042710 w 4243589"/>
              <a:gd name="connsiteY2" fmla="*/ 0 h 18288"/>
              <a:gd name="connsiteX3" fmla="*/ 1564066 w 4243589"/>
              <a:gd name="connsiteY3" fmla="*/ 0 h 18288"/>
              <a:gd name="connsiteX4" fmla="*/ 2212729 w 4243589"/>
              <a:gd name="connsiteY4" fmla="*/ 0 h 18288"/>
              <a:gd name="connsiteX5" fmla="*/ 2776520 w 4243589"/>
              <a:gd name="connsiteY5" fmla="*/ 0 h 18288"/>
              <a:gd name="connsiteX6" fmla="*/ 3297875 w 4243589"/>
              <a:gd name="connsiteY6" fmla="*/ 0 h 18288"/>
              <a:gd name="connsiteX7" fmla="*/ 4243589 w 4243589"/>
              <a:gd name="connsiteY7" fmla="*/ 0 h 18288"/>
              <a:gd name="connsiteX8" fmla="*/ 4243589 w 4243589"/>
              <a:gd name="connsiteY8" fmla="*/ 18288 h 18288"/>
              <a:gd name="connsiteX9" fmla="*/ 3637362 w 4243589"/>
              <a:gd name="connsiteY9" fmla="*/ 18288 h 18288"/>
              <a:gd name="connsiteX10" fmla="*/ 3116007 w 4243589"/>
              <a:gd name="connsiteY10" fmla="*/ 18288 h 18288"/>
              <a:gd name="connsiteX11" fmla="*/ 2424908 w 4243589"/>
              <a:gd name="connsiteY11" fmla="*/ 18288 h 18288"/>
              <a:gd name="connsiteX12" fmla="*/ 1861117 w 4243589"/>
              <a:gd name="connsiteY12" fmla="*/ 18288 h 18288"/>
              <a:gd name="connsiteX13" fmla="*/ 1382198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3987" y="7429"/>
                  <a:pt x="4243569" y="10822"/>
                  <a:pt x="4243589" y="18288"/>
                </a:cubicBezTo>
                <a:cubicBezTo>
                  <a:pt x="4112949" y="-2855"/>
                  <a:pt x="3928037" y="1831"/>
                  <a:pt x="3637362" y="18288"/>
                </a:cubicBezTo>
                <a:cubicBezTo>
                  <a:pt x="3346687" y="34745"/>
                  <a:pt x="3254446" y="26669"/>
                  <a:pt x="3116007" y="18288"/>
                </a:cubicBezTo>
                <a:cubicBezTo>
                  <a:pt x="2977569" y="9907"/>
                  <a:pt x="2620228" y="28873"/>
                  <a:pt x="2424908" y="18288"/>
                </a:cubicBezTo>
                <a:cubicBezTo>
                  <a:pt x="2229588" y="7703"/>
                  <a:pt x="2088287" y="-3854"/>
                  <a:pt x="1861117" y="18288"/>
                </a:cubicBezTo>
                <a:cubicBezTo>
                  <a:pt x="1633947" y="40430"/>
                  <a:pt x="1502447" y="-871"/>
                  <a:pt x="1382198" y="18288"/>
                </a:cubicBezTo>
                <a:cubicBezTo>
                  <a:pt x="1261949" y="37447"/>
                  <a:pt x="1045440" y="28353"/>
                  <a:pt x="733535" y="18288"/>
                </a:cubicBezTo>
                <a:cubicBezTo>
                  <a:pt x="421630" y="8223"/>
                  <a:pt x="341257" y="-18359"/>
                  <a:pt x="0" y="18288"/>
                </a:cubicBezTo>
                <a:cubicBezTo>
                  <a:pt x="-591" y="13205"/>
                  <a:pt x="-663" y="6329"/>
                  <a:pt x="0" y="0"/>
                </a:cubicBezTo>
                <a:close/>
              </a:path>
              <a:path w="4243589" h="18288"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2703" y="5429"/>
                  <a:pt x="4244410" y="14046"/>
                  <a:pt x="4243589" y="18288"/>
                </a:cubicBezTo>
                <a:cubicBezTo>
                  <a:pt x="4130424" y="-1240"/>
                  <a:pt x="3932803" y="42249"/>
                  <a:pt x="3722234" y="18288"/>
                </a:cubicBezTo>
                <a:cubicBezTo>
                  <a:pt x="3511665" y="-5673"/>
                  <a:pt x="3269903" y="45994"/>
                  <a:pt x="3116007" y="18288"/>
                </a:cubicBezTo>
                <a:cubicBezTo>
                  <a:pt x="2962111" y="-9418"/>
                  <a:pt x="2744280" y="23224"/>
                  <a:pt x="2509780" y="18288"/>
                </a:cubicBezTo>
                <a:cubicBezTo>
                  <a:pt x="2275280" y="13352"/>
                  <a:pt x="2066059" y="43664"/>
                  <a:pt x="1945989" y="18288"/>
                </a:cubicBezTo>
                <a:cubicBezTo>
                  <a:pt x="1825919" y="-7088"/>
                  <a:pt x="1407329" y="12616"/>
                  <a:pt x="1254890" y="18288"/>
                </a:cubicBezTo>
                <a:cubicBezTo>
                  <a:pt x="1102451" y="23960"/>
                  <a:pt x="837950" y="31673"/>
                  <a:pt x="563791" y="18288"/>
                </a:cubicBezTo>
                <a:cubicBezTo>
                  <a:pt x="289632" y="4903"/>
                  <a:pt x="132768" y="7105"/>
                  <a:pt x="0" y="18288"/>
                </a:cubicBezTo>
                <a:cubicBezTo>
                  <a:pt x="668" y="13665"/>
                  <a:pt x="578" y="5675"/>
                  <a:pt x="0" y="0"/>
                </a:cubicBezTo>
                <a:close/>
              </a:path>
            </a:pathLst>
          </a:custGeom>
          <a:solidFill>
            <a:srgbClr val="FFFFFF"/>
          </a:solidFill>
          <a:ln w="38100" cap="rnd">
            <a:solidFill>
              <a:srgbClr val="FFFFF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746" name="Picture 2">
            <a:extLst>
              <a:ext uri="{FF2B5EF4-FFF2-40B4-BE49-F238E27FC236}">
                <a16:creationId xmlns:a16="http://schemas.microsoft.com/office/drawing/2014/main" id="{9C2F2BAE-A188-E80F-E277-63E9832602D9}"/>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607600" y="3105213"/>
            <a:ext cx="6669000" cy="3251137"/>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38</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3959788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775" name="Rectangle 32774">
            <a:extLst>
              <a:ext uri="{FF2B5EF4-FFF2-40B4-BE49-F238E27FC236}">
                <a16:creationId xmlns:a16="http://schemas.microsoft.com/office/drawing/2014/main" id="{5A59F003-E00A-43F9-91DC-CC54E3B874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770" name="Picture 2">
            <a:extLst>
              <a:ext uri="{FF2B5EF4-FFF2-40B4-BE49-F238E27FC236}">
                <a16:creationId xmlns:a16="http://schemas.microsoft.com/office/drawing/2014/main" id="{D9B7806D-2711-1E1F-6FCA-D1F819FA8C7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9091" r="24848"/>
          <a:stretch/>
        </p:blipFill>
        <p:spPr bwMode="auto">
          <a:xfrm>
            <a:off x="-94983" y="10"/>
            <a:ext cx="12191981" cy="6857990"/>
          </a:xfrm>
          <a:prstGeom prst="rect">
            <a:avLst/>
          </a:prstGeom>
          <a:noFill/>
          <a:extLst>
            <a:ext uri="{909E8E84-426E-40DD-AFC4-6F175D3DCCD1}">
              <a14:hiddenFill xmlns:a14="http://schemas.microsoft.com/office/drawing/2010/main">
                <a:solidFill>
                  <a:srgbClr val="FFFFFF"/>
                </a:solidFill>
              </a14:hiddenFill>
            </a:ext>
          </a:extLst>
        </p:spPr>
      </p:pic>
      <p:sp>
        <p:nvSpPr>
          <p:cNvPr id="32777" name="Rectangle 32776">
            <a:extLst>
              <a:ext uri="{FF2B5EF4-FFF2-40B4-BE49-F238E27FC236}">
                <a16:creationId xmlns:a16="http://schemas.microsoft.com/office/drawing/2014/main" id="{D74A4382-E3AD-430A-9A1F-DFA3E0E77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799865" y="-1524511"/>
            <a:ext cx="4592270" cy="12192001"/>
          </a:xfrm>
          <a:prstGeom prst="rect">
            <a:avLst/>
          </a:prstGeom>
          <a:gradFill>
            <a:gsLst>
              <a:gs pos="35000">
                <a:schemeClr val="tx1">
                  <a:alpha val="46000"/>
                </a:schemeClr>
              </a:gs>
              <a:gs pos="21000">
                <a:schemeClr val="tx1">
                  <a:alpha val="30000"/>
                </a:schemeClr>
              </a:gs>
              <a:gs pos="0">
                <a:schemeClr val="tx1">
                  <a:alpha val="0"/>
                </a:schemeClr>
              </a:gs>
              <a:gs pos="100000">
                <a:schemeClr val="tx1">
                  <a:alpha val="9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404553" y="3091928"/>
            <a:ext cx="9078562" cy="23876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6600" dirty="0">
                <a:solidFill>
                  <a:schemeClr val="bg1"/>
                </a:solidFill>
                <a:latin typeface="+mj-lt"/>
                <a:ea typeface="+mj-ea"/>
                <a:cs typeface="+mj-cs"/>
              </a:rPr>
              <a:t>Folium Map 3</a:t>
            </a:r>
          </a:p>
        </p:txBody>
      </p:sp>
      <p:sp>
        <p:nvSpPr>
          <p:cNvPr id="32779" name="Rectangle: Rounded Corners 32778">
            <a:extLst>
              <a:ext uri="{FF2B5EF4-FFF2-40B4-BE49-F238E27FC236}">
                <a16:creationId xmlns:a16="http://schemas.microsoft.com/office/drawing/2014/main" id="{79F40191-0F44-4FD1-82CC-ACB507C14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575039"/>
            <a:ext cx="9785897"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9041199" y="6356350"/>
            <a:ext cx="2743200" cy="365125"/>
          </a:xfrm>
        </p:spPr>
        <p:txBody>
          <a:bodyPr vert="horz" lIns="91440" tIns="45720" rIns="91440" bIns="45720" rtlCol="0" anchor="ctr">
            <a:normAutofit/>
          </a:bodyPr>
          <a:lstStyle/>
          <a:p>
            <a:pPr>
              <a:spcAft>
                <a:spcPts val="600"/>
              </a:spcAft>
              <a:defRPr/>
            </a:pPr>
            <a:fld id="{5075537C-CA84-1446-933C-8E9D027F9201}" type="slidenum">
              <a:rPr lang="en-US" sz="1200">
                <a:solidFill>
                  <a:schemeClr val="bg1"/>
                </a:solidFill>
                <a:latin typeface="Calibri" panose="020F0502020204030204"/>
              </a:rPr>
              <a:pPr>
                <a:spcAft>
                  <a:spcPts val="600"/>
                </a:spcAft>
                <a:defRPr/>
              </a:pPr>
              <a:t>39</a:t>
            </a:fld>
            <a:endParaRPr lang="en-US" sz="1200">
              <a:solidFill>
                <a:schemeClr val="bg1"/>
              </a:solidFill>
              <a:latin typeface="Calibri" panose="020F0502020204030204"/>
            </a:endParaRPr>
          </a:p>
        </p:txBody>
      </p:sp>
    </p:spTree>
    <p:extLst>
      <p:ext uri="{BB962C8B-B14F-4D97-AF65-F5344CB8AC3E}">
        <p14:creationId xmlns:p14="http://schemas.microsoft.com/office/powerpoint/2010/main" val="2324990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a:extLst>
            <a:ext uri="{FF2B5EF4-FFF2-40B4-BE49-F238E27FC236}">
              <a16:creationId xmlns:a16="http://schemas.microsoft.com/office/drawing/2014/main" id="{29AC727F-1CF3-A8B2-9953-AB561FEBD726}"/>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0F6CE8F-92CC-CF8A-EBB0-679A9C3FB398}"/>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9909002C-7636-39DE-C5B8-0862E3F18D0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
        <p:nvSpPr>
          <p:cNvPr id="2" name="Content Placeholder 2">
            <a:extLst>
              <a:ext uri="{FF2B5EF4-FFF2-40B4-BE49-F238E27FC236}">
                <a16:creationId xmlns:a16="http://schemas.microsoft.com/office/drawing/2014/main" id="{0BE76D3B-C996-B0AA-907A-1CD6D97D2618}"/>
              </a:ext>
            </a:extLst>
          </p:cNvPr>
          <p:cNvSpPr txBox="1">
            <a:spLocks/>
          </p:cNvSpPr>
          <p:nvPr/>
        </p:nvSpPr>
        <p:spPr>
          <a:xfrm>
            <a:off x="770011" y="1811664"/>
            <a:ext cx="7744597" cy="4506078"/>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US" b="1" dirty="0">
                <a:solidFill>
                  <a:schemeClr val="accent3">
                    <a:lumMod val="25000"/>
                  </a:schemeClr>
                </a:solidFill>
                <a:latin typeface="Abadi" panose="020B0604020104020204" pitchFamily="34" charset="0"/>
              </a:rPr>
              <a:t>Summary of all results</a:t>
            </a:r>
          </a:p>
          <a:p>
            <a:pPr marL="0" indent="0">
              <a:lnSpc>
                <a:spcPct val="100000"/>
              </a:lnSpc>
              <a:spcBef>
                <a:spcPts val="1400"/>
              </a:spcBef>
              <a:buNone/>
            </a:pPr>
            <a:r>
              <a:rPr lang="en-US" sz="2000" dirty="0">
                <a:solidFill>
                  <a:schemeClr val="accent3">
                    <a:lumMod val="25000"/>
                  </a:schemeClr>
                </a:solidFill>
                <a:latin typeface="Abadi" panose="020B0604020104020204" pitchFamily="34" charset="0"/>
              </a:rPr>
              <a:t>I developed a machine learning model to predict whether SpaceX's Falcon 9 first stage would land successfully based on mission data. The model showed strong accuracy, revealing that factors like payload mass, orbit type, and launch site significantly influenced recovery outcomes. I visualized these insights in interactive dashboards, enabling Space Y to estimate launch costs and make informed decisions about reusability and mission planning.</a:t>
            </a:r>
          </a:p>
        </p:txBody>
      </p:sp>
    </p:spTree>
    <p:extLst>
      <p:ext uri="{BB962C8B-B14F-4D97-AF65-F5344CB8AC3E}">
        <p14:creationId xmlns:p14="http://schemas.microsoft.com/office/powerpoint/2010/main" val="327563478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0E91F5CA-B392-444C-88E3-BF5BAAEBDE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DFCA2118-59A2-4310-A4B2-F2CBA821E8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940492"/>
            <a:ext cx="12192000" cy="1924333"/>
          </a:xfrm>
          <a:custGeom>
            <a:avLst/>
            <a:gdLst>
              <a:gd name="connsiteX0" fmla="*/ 6189199 w 12192000"/>
              <a:gd name="connsiteY0" fmla="*/ 588 h 1924333"/>
              <a:gd name="connsiteX1" fmla="*/ 6207079 w 12192000"/>
              <a:gd name="connsiteY1" fmla="*/ 2850 h 1924333"/>
              <a:gd name="connsiteX2" fmla="*/ 6285610 w 12192000"/>
              <a:gd name="connsiteY2" fmla="*/ 18131 h 1924333"/>
              <a:gd name="connsiteX3" fmla="*/ 6378008 w 12192000"/>
              <a:gd name="connsiteY3" fmla="*/ 24625 h 1924333"/>
              <a:gd name="connsiteX4" fmla="*/ 6466340 w 12192000"/>
              <a:gd name="connsiteY4" fmla="*/ 21366 h 1924333"/>
              <a:gd name="connsiteX5" fmla="*/ 6553334 w 12192000"/>
              <a:gd name="connsiteY5" fmla="*/ 35307 h 1924333"/>
              <a:gd name="connsiteX6" fmla="*/ 6626068 w 12192000"/>
              <a:gd name="connsiteY6" fmla="*/ 58045 h 1924333"/>
              <a:gd name="connsiteX7" fmla="*/ 6692303 w 12192000"/>
              <a:gd name="connsiteY7" fmla="*/ 91487 h 1924333"/>
              <a:gd name="connsiteX8" fmla="*/ 6733670 w 12192000"/>
              <a:gd name="connsiteY8" fmla="*/ 118130 h 1924333"/>
              <a:gd name="connsiteX9" fmla="*/ 6798016 w 12192000"/>
              <a:gd name="connsiteY9" fmla="*/ 112271 h 1924333"/>
              <a:gd name="connsiteX10" fmla="*/ 6801081 w 12192000"/>
              <a:gd name="connsiteY10" fmla="*/ 114963 h 1924333"/>
              <a:gd name="connsiteX11" fmla="*/ 6819351 w 12192000"/>
              <a:gd name="connsiteY11" fmla="*/ 128825 h 1924333"/>
              <a:gd name="connsiteX12" fmla="*/ 6852732 w 12192000"/>
              <a:gd name="connsiteY12" fmla="*/ 123321 h 1924333"/>
              <a:gd name="connsiteX13" fmla="*/ 6865247 w 12192000"/>
              <a:gd name="connsiteY13" fmla="*/ 128836 h 1924333"/>
              <a:gd name="connsiteX14" fmla="*/ 6905517 w 12192000"/>
              <a:gd name="connsiteY14" fmla="*/ 129265 h 1924333"/>
              <a:gd name="connsiteX15" fmla="*/ 6950286 w 12192000"/>
              <a:gd name="connsiteY15" fmla="*/ 150104 h 1924333"/>
              <a:gd name="connsiteX16" fmla="*/ 7003442 w 12192000"/>
              <a:gd name="connsiteY16" fmla="*/ 136136 h 1924333"/>
              <a:gd name="connsiteX17" fmla="*/ 7160047 w 12192000"/>
              <a:gd name="connsiteY17" fmla="*/ 166721 h 1924333"/>
              <a:gd name="connsiteX18" fmla="*/ 7325604 w 12192000"/>
              <a:gd name="connsiteY18" fmla="*/ 215867 h 1924333"/>
              <a:gd name="connsiteX19" fmla="*/ 7540522 w 12192000"/>
              <a:gd name="connsiteY19" fmla="*/ 239374 h 1924333"/>
              <a:gd name="connsiteX20" fmla="*/ 7612071 w 12192000"/>
              <a:gd name="connsiteY20" fmla="*/ 229553 h 1924333"/>
              <a:gd name="connsiteX21" fmla="*/ 7651995 w 12192000"/>
              <a:gd name="connsiteY21" fmla="*/ 244567 h 1924333"/>
              <a:gd name="connsiteX22" fmla="*/ 7725761 w 12192000"/>
              <a:gd name="connsiteY22" fmla="*/ 258638 h 1924333"/>
              <a:gd name="connsiteX23" fmla="*/ 7823038 w 12192000"/>
              <a:gd name="connsiteY23" fmla="*/ 287078 h 1924333"/>
              <a:gd name="connsiteX24" fmla="*/ 7866405 w 12192000"/>
              <a:gd name="connsiteY24" fmla="*/ 287288 h 1924333"/>
              <a:gd name="connsiteX25" fmla="*/ 7875021 w 12192000"/>
              <a:gd name="connsiteY25" fmla="*/ 288224 h 1924333"/>
              <a:gd name="connsiteX26" fmla="*/ 7875146 w 12192000"/>
              <a:gd name="connsiteY26" fmla="*/ 288614 h 1924333"/>
              <a:gd name="connsiteX27" fmla="*/ 7907443 w 12192000"/>
              <a:gd name="connsiteY27" fmla="*/ 291752 h 1924333"/>
              <a:gd name="connsiteX28" fmla="*/ 7912892 w 12192000"/>
              <a:gd name="connsiteY28" fmla="*/ 294833 h 1924333"/>
              <a:gd name="connsiteX29" fmla="*/ 7946345 w 12192000"/>
              <a:gd name="connsiteY29" fmla="*/ 319359 h 1924333"/>
              <a:gd name="connsiteX30" fmla="*/ 8021238 w 12192000"/>
              <a:gd name="connsiteY30" fmla="*/ 315159 h 1924333"/>
              <a:gd name="connsiteX31" fmla="*/ 8094697 w 12192000"/>
              <a:gd name="connsiteY31" fmla="*/ 351819 h 1924333"/>
              <a:gd name="connsiteX32" fmla="*/ 8155208 w 12192000"/>
              <a:gd name="connsiteY32" fmla="*/ 371168 h 1924333"/>
              <a:gd name="connsiteX33" fmla="*/ 8248472 w 12192000"/>
              <a:gd name="connsiteY33" fmla="*/ 400489 h 1924333"/>
              <a:gd name="connsiteX34" fmla="*/ 8300068 w 12192000"/>
              <a:gd name="connsiteY34" fmla="*/ 405531 h 1924333"/>
              <a:gd name="connsiteX35" fmla="*/ 8356293 w 12192000"/>
              <a:gd name="connsiteY35" fmla="*/ 403328 h 1924333"/>
              <a:gd name="connsiteX36" fmla="*/ 8475838 w 12192000"/>
              <a:gd name="connsiteY36" fmla="*/ 435524 h 1924333"/>
              <a:gd name="connsiteX37" fmla="*/ 8575216 w 12192000"/>
              <a:gd name="connsiteY37" fmla="*/ 450198 h 1924333"/>
              <a:gd name="connsiteX38" fmla="*/ 8588650 w 12192000"/>
              <a:gd name="connsiteY38" fmla="*/ 447070 h 1924333"/>
              <a:gd name="connsiteX39" fmla="*/ 8612184 w 12192000"/>
              <a:gd name="connsiteY39" fmla="*/ 439577 h 1924333"/>
              <a:gd name="connsiteX40" fmla="*/ 8630713 w 12192000"/>
              <a:gd name="connsiteY40" fmla="*/ 433015 h 1924333"/>
              <a:gd name="connsiteX41" fmla="*/ 8704240 w 12192000"/>
              <a:gd name="connsiteY41" fmla="*/ 422865 h 1924333"/>
              <a:gd name="connsiteX42" fmla="*/ 8829513 w 12192000"/>
              <a:gd name="connsiteY42" fmla="*/ 429389 h 1924333"/>
              <a:gd name="connsiteX43" fmla="*/ 9083651 w 12192000"/>
              <a:gd name="connsiteY43" fmla="*/ 390744 h 1924333"/>
              <a:gd name="connsiteX44" fmla="*/ 9371402 w 12192000"/>
              <a:gd name="connsiteY44" fmla="*/ 371809 h 1924333"/>
              <a:gd name="connsiteX45" fmla="*/ 9429586 w 12192000"/>
              <a:gd name="connsiteY45" fmla="*/ 369213 h 1924333"/>
              <a:gd name="connsiteX46" fmla="*/ 9489757 w 12192000"/>
              <a:gd name="connsiteY46" fmla="*/ 377814 h 1924333"/>
              <a:gd name="connsiteX47" fmla="*/ 9516954 w 12192000"/>
              <a:gd name="connsiteY47" fmla="*/ 376991 h 1924333"/>
              <a:gd name="connsiteX48" fmla="*/ 9645588 w 12192000"/>
              <a:gd name="connsiteY48" fmla="*/ 363590 h 1924333"/>
              <a:gd name="connsiteX49" fmla="*/ 9722896 w 12192000"/>
              <a:gd name="connsiteY49" fmla="*/ 360983 h 1924333"/>
              <a:gd name="connsiteX50" fmla="*/ 9752803 w 12192000"/>
              <a:gd name="connsiteY50" fmla="*/ 368492 h 1924333"/>
              <a:gd name="connsiteX51" fmla="*/ 9890305 w 12192000"/>
              <a:gd name="connsiteY51" fmla="*/ 380736 h 1924333"/>
              <a:gd name="connsiteX52" fmla="*/ 9939767 w 12192000"/>
              <a:gd name="connsiteY52" fmla="*/ 377776 h 1924333"/>
              <a:gd name="connsiteX53" fmla="*/ 9944355 w 12192000"/>
              <a:gd name="connsiteY53" fmla="*/ 377352 h 1924333"/>
              <a:gd name="connsiteX54" fmla="*/ 9953719 w 12192000"/>
              <a:gd name="connsiteY54" fmla="*/ 375642 h 1924333"/>
              <a:gd name="connsiteX55" fmla="*/ 9955809 w 12192000"/>
              <a:gd name="connsiteY55" fmla="*/ 376294 h 1924333"/>
              <a:gd name="connsiteX56" fmla="*/ 10032710 w 12192000"/>
              <a:gd name="connsiteY56" fmla="*/ 394940 h 1924333"/>
              <a:gd name="connsiteX57" fmla="*/ 10049925 w 12192000"/>
              <a:gd name="connsiteY57" fmla="*/ 404971 h 1924333"/>
              <a:gd name="connsiteX58" fmla="*/ 10112671 w 12192000"/>
              <a:gd name="connsiteY58" fmla="*/ 414549 h 1924333"/>
              <a:gd name="connsiteX59" fmla="*/ 10170853 w 12192000"/>
              <a:gd name="connsiteY59" fmla="*/ 435168 h 1924333"/>
              <a:gd name="connsiteX60" fmla="*/ 10290184 w 12192000"/>
              <a:gd name="connsiteY60" fmla="*/ 448123 h 1924333"/>
              <a:gd name="connsiteX61" fmla="*/ 10320158 w 12192000"/>
              <a:gd name="connsiteY61" fmla="*/ 458352 h 1924333"/>
              <a:gd name="connsiteX62" fmla="*/ 10321815 w 12192000"/>
              <a:gd name="connsiteY62" fmla="*/ 463087 h 1924333"/>
              <a:gd name="connsiteX63" fmla="*/ 10373742 w 12192000"/>
              <a:gd name="connsiteY63" fmla="*/ 464538 h 1924333"/>
              <a:gd name="connsiteX64" fmla="*/ 10428532 w 12192000"/>
              <a:gd name="connsiteY64" fmla="*/ 492504 h 1924333"/>
              <a:gd name="connsiteX65" fmla="*/ 10466490 w 12192000"/>
              <a:gd name="connsiteY65" fmla="*/ 517759 h 1924333"/>
              <a:gd name="connsiteX66" fmla="*/ 10466675 w 12192000"/>
              <a:gd name="connsiteY66" fmla="*/ 522076 h 1924333"/>
              <a:gd name="connsiteX67" fmla="*/ 10470309 w 12192000"/>
              <a:gd name="connsiteY67" fmla="*/ 522792 h 1924333"/>
              <a:gd name="connsiteX68" fmla="*/ 10474138 w 12192000"/>
              <a:gd name="connsiteY68" fmla="*/ 519761 h 1924333"/>
              <a:gd name="connsiteX69" fmla="*/ 10501100 w 12192000"/>
              <a:gd name="connsiteY69" fmla="*/ 528263 h 1924333"/>
              <a:gd name="connsiteX70" fmla="*/ 10502395 w 12192000"/>
              <a:gd name="connsiteY70" fmla="*/ 536393 h 1924333"/>
              <a:gd name="connsiteX71" fmla="*/ 10689496 w 12192000"/>
              <a:gd name="connsiteY71" fmla="*/ 560233 h 1924333"/>
              <a:gd name="connsiteX72" fmla="*/ 10788736 w 12192000"/>
              <a:gd name="connsiteY72" fmla="*/ 613188 h 1924333"/>
              <a:gd name="connsiteX73" fmla="*/ 10819747 w 12192000"/>
              <a:gd name="connsiteY73" fmla="*/ 621351 h 1924333"/>
              <a:gd name="connsiteX74" fmla="*/ 10864632 w 12192000"/>
              <a:gd name="connsiteY74" fmla="*/ 644858 h 1924333"/>
              <a:gd name="connsiteX75" fmla="*/ 10929407 w 12192000"/>
              <a:gd name="connsiteY75" fmla="*/ 652945 h 1924333"/>
              <a:gd name="connsiteX76" fmla="*/ 10979412 w 12192000"/>
              <a:gd name="connsiteY76" fmla="*/ 654217 h 1924333"/>
              <a:gd name="connsiteX77" fmla="*/ 11006959 w 12192000"/>
              <a:gd name="connsiteY77" fmla="*/ 657017 h 1924333"/>
              <a:gd name="connsiteX78" fmla="*/ 11077038 w 12192000"/>
              <a:gd name="connsiteY78" fmla="*/ 668487 h 1924333"/>
              <a:gd name="connsiteX79" fmla="*/ 11157850 w 12192000"/>
              <a:gd name="connsiteY79" fmla="*/ 693164 h 1924333"/>
              <a:gd name="connsiteX80" fmla="*/ 11175276 w 12192000"/>
              <a:gd name="connsiteY80" fmla="*/ 697243 h 1924333"/>
              <a:gd name="connsiteX81" fmla="*/ 11191131 w 12192000"/>
              <a:gd name="connsiteY81" fmla="*/ 696085 h 1924333"/>
              <a:gd name="connsiteX82" fmla="*/ 11195573 w 12192000"/>
              <a:gd name="connsiteY82" fmla="*/ 691751 h 1924333"/>
              <a:gd name="connsiteX83" fmla="*/ 11205299 w 12192000"/>
              <a:gd name="connsiteY83" fmla="*/ 693247 h 1924333"/>
              <a:gd name="connsiteX84" fmla="*/ 11223770 w 12192000"/>
              <a:gd name="connsiteY84" fmla="*/ 690335 h 1924333"/>
              <a:gd name="connsiteX85" fmla="*/ 11292119 w 12192000"/>
              <a:gd name="connsiteY85" fmla="*/ 713311 h 1924333"/>
              <a:gd name="connsiteX86" fmla="*/ 11435379 w 12192000"/>
              <a:gd name="connsiteY86" fmla="*/ 758519 h 1924333"/>
              <a:gd name="connsiteX87" fmla="*/ 11604406 w 12192000"/>
              <a:gd name="connsiteY87" fmla="*/ 810476 h 1924333"/>
              <a:gd name="connsiteX88" fmla="*/ 11652155 w 12192000"/>
              <a:gd name="connsiteY88" fmla="*/ 825109 h 1924333"/>
              <a:gd name="connsiteX89" fmla="*/ 11654192 w 12192000"/>
              <a:gd name="connsiteY89" fmla="*/ 827301 h 1924333"/>
              <a:gd name="connsiteX90" fmla="*/ 11676599 w 12192000"/>
              <a:gd name="connsiteY90" fmla="*/ 846628 h 1924333"/>
              <a:gd name="connsiteX91" fmla="*/ 11775168 w 12192000"/>
              <a:gd name="connsiteY91" fmla="*/ 890664 h 1924333"/>
              <a:gd name="connsiteX92" fmla="*/ 11826341 w 12192000"/>
              <a:gd name="connsiteY92" fmla="*/ 877558 h 1924333"/>
              <a:gd name="connsiteX93" fmla="*/ 11879068 w 12192000"/>
              <a:gd name="connsiteY93" fmla="*/ 874038 h 1924333"/>
              <a:gd name="connsiteX94" fmla="*/ 11889563 w 12192000"/>
              <a:gd name="connsiteY94" fmla="*/ 878619 h 1924333"/>
              <a:gd name="connsiteX95" fmla="*/ 12016613 w 12192000"/>
              <a:gd name="connsiteY95" fmla="*/ 886111 h 1924333"/>
              <a:gd name="connsiteX96" fmla="*/ 12108292 w 12192000"/>
              <a:gd name="connsiteY96" fmla="*/ 868500 h 1924333"/>
              <a:gd name="connsiteX97" fmla="*/ 12182910 w 12192000"/>
              <a:gd name="connsiteY97" fmla="*/ 882003 h 1924333"/>
              <a:gd name="connsiteX98" fmla="*/ 12192000 w 12192000"/>
              <a:gd name="connsiteY98" fmla="*/ 884778 h 1924333"/>
              <a:gd name="connsiteX99" fmla="*/ 12192000 w 12192000"/>
              <a:gd name="connsiteY99" fmla="*/ 1610315 h 1924333"/>
              <a:gd name="connsiteX100" fmla="*/ 12191998 w 12192000"/>
              <a:gd name="connsiteY100" fmla="*/ 1610315 h 1924333"/>
              <a:gd name="connsiteX101" fmla="*/ 12191998 w 12192000"/>
              <a:gd name="connsiteY101" fmla="*/ 1924333 h 1924333"/>
              <a:gd name="connsiteX102" fmla="*/ 0 w 12192000"/>
              <a:gd name="connsiteY102" fmla="*/ 1924333 h 1924333"/>
              <a:gd name="connsiteX103" fmla="*/ 0 w 12192000"/>
              <a:gd name="connsiteY103" fmla="*/ 505159 h 1924333"/>
              <a:gd name="connsiteX104" fmla="*/ 5722 w 12192000"/>
              <a:gd name="connsiteY104" fmla="*/ 508889 h 1924333"/>
              <a:gd name="connsiteX105" fmla="*/ 38476 w 12192000"/>
              <a:gd name="connsiteY105" fmla="*/ 524137 h 1924333"/>
              <a:gd name="connsiteX106" fmla="*/ 192883 w 12192000"/>
              <a:gd name="connsiteY106" fmla="*/ 545272 h 1924333"/>
              <a:gd name="connsiteX107" fmla="*/ 343710 w 12192000"/>
              <a:gd name="connsiteY107" fmla="*/ 565029 h 1924333"/>
              <a:gd name="connsiteX108" fmla="*/ 471066 w 12192000"/>
              <a:gd name="connsiteY108" fmla="*/ 549837 h 1924333"/>
              <a:gd name="connsiteX109" fmla="*/ 617333 w 12192000"/>
              <a:gd name="connsiteY109" fmla="*/ 526428 h 1924333"/>
              <a:gd name="connsiteX110" fmla="*/ 725203 w 12192000"/>
              <a:gd name="connsiteY110" fmla="*/ 523793 h 1924333"/>
              <a:gd name="connsiteX111" fmla="*/ 788494 w 12192000"/>
              <a:gd name="connsiteY111" fmla="*/ 505799 h 1924333"/>
              <a:gd name="connsiteX112" fmla="*/ 885977 w 12192000"/>
              <a:gd name="connsiteY112" fmla="*/ 526585 h 1924333"/>
              <a:gd name="connsiteX113" fmla="*/ 932142 w 12192000"/>
              <a:gd name="connsiteY113" fmla="*/ 528005 h 1924333"/>
              <a:gd name="connsiteX114" fmla="*/ 1090404 w 12192000"/>
              <a:gd name="connsiteY114" fmla="*/ 498299 h 1924333"/>
              <a:gd name="connsiteX115" fmla="*/ 1188628 w 12192000"/>
              <a:gd name="connsiteY115" fmla="*/ 483151 h 1924333"/>
              <a:gd name="connsiteX116" fmla="*/ 1316247 w 12192000"/>
              <a:gd name="connsiteY116" fmla="*/ 425979 h 1924333"/>
              <a:gd name="connsiteX117" fmla="*/ 1357712 w 12192000"/>
              <a:gd name="connsiteY117" fmla="*/ 416549 h 1924333"/>
              <a:gd name="connsiteX118" fmla="*/ 1425921 w 12192000"/>
              <a:gd name="connsiteY118" fmla="*/ 413953 h 1924333"/>
              <a:gd name="connsiteX119" fmla="*/ 1503817 w 12192000"/>
              <a:gd name="connsiteY119" fmla="*/ 380457 h 1924333"/>
              <a:gd name="connsiteX120" fmla="*/ 1639196 w 12192000"/>
              <a:gd name="connsiteY120" fmla="*/ 372785 h 1924333"/>
              <a:gd name="connsiteX121" fmla="*/ 1705606 w 12192000"/>
              <a:gd name="connsiteY121" fmla="*/ 359023 h 1924333"/>
              <a:gd name="connsiteX122" fmla="*/ 1813011 w 12192000"/>
              <a:gd name="connsiteY122" fmla="*/ 331023 h 1924333"/>
              <a:gd name="connsiteX123" fmla="*/ 1831380 w 12192000"/>
              <a:gd name="connsiteY123" fmla="*/ 341307 h 1924333"/>
              <a:gd name="connsiteX124" fmla="*/ 1858612 w 12192000"/>
              <a:gd name="connsiteY124" fmla="*/ 326777 h 1924333"/>
              <a:gd name="connsiteX125" fmla="*/ 1880661 w 12192000"/>
              <a:gd name="connsiteY125" fmla="*/ 335987 h 1924333"/>
              <a:gd name="connsiteX126" fmla="*/ 1941495 w 12192000"/>
              <a:gd name="connsiteY126" fmla="*/ 310792 h 1924333"/>
              <a:gd name="connsiteX127" fmla="*/ 1995402 w 12192000"/>
              <a:gd name="connsiteY127" fmla="*/ 305480 h 1924333"/>
              <a:gd name="connsiteX128" fmla="*/ 2223864 w 12192000"/>
              <a:gd name="connsiteY128" fmla="*/ 266118 h 1924333"/>
              <a:gd name="connsiteX129" fmla="*/ 2418043 w 12192000"/>
              <a:gd name="connsiteY129" fmla="*/ 215314 h 1924333"/>
              <a:gd name="connsiteX130" fmla="*/ 2558461 w 12192000"/>
              <a:gd name="connsiteY130" fmla="*/ 168193 h 1924333"/>
              <a:gd name="connsiteX131" fmla="*/ 2595535 w 12192000"/>
              <a:gd name="connsiteY131" fmla="*/ 158548 h 1924333"/>
              <a:gd name="connsiteX132" fmla="*/ 2626942 w 12192000"/>
              <a:gd name="connsiteY132" fmla="*/ 130400 h 1924333"/>
              <a:gd name="connsiteX133" fmla="*/ 2632225 w 12192000"/>
              <a:gd name="connsiteY133" fmla="*/ 130446 h 1924333"/>
              <a:gd name="connsiteX134" fmla="*/ 2696856 w 12192000"/>
              <a:gd name="connsiteY134" fmla="*/ 128498 h 1924333"/>
              <a:gd name="connsiteX135" fmla="*/ 2759767 w 12192000"/>
              <a:gd name="connsiteY135" fmla="*/ 127784 h 1924333"/>
              <a:gd name="connsiteX136" fmla="*/ 2792685 w 12192000"/>
              <a:gd name="connsiteY136" fmla="*/ 115710 h 1924333"/>
              <a:gd name="connsiteX137" fmla="*/ 2799767 w 12192000"/>
              <a:gd name="connsiteY137" fmla="*/ 113754 h 1924333"/>
              <a:gd name="connsiteX138" fmla="*/ 2829799 w 12192000"/>
              <a:gd name="connsiteY138" fmla="*/ 120042 h 1924333"/>
              <a:gd name="connsiteX139" fmla="*/ 2890704 w 12192000"/>
              <a:gd name="connsiteY139" fmla="*/ 121493 h 1924333"/>
              <a:gd name="connsiteX140" fmla="*/ 3042646 w 12192000"/>
              <a:gd name="connsiteY140" fmla="*/ 112273 h 1924333"/>
              <a:gd name="connsiteX141" fmla="*/ 3146630 w 12192000"/>
              <a:gd name="connsiteY141" fmla="*/ 100898 h 1924333"/>
              <a:gd name="connsiteX142" fmla="*/ 3233163 w 12192000"/>
              <a:gd name="connsiteY142" fmla="*/ 120200 h 1924333"/>
              <a:gd name="connsiteX143" fmla="*/ 3372699 w 12192000"/>
              <a:gd name="connsiteY143" fmla="*/ 129394 h 1924333"/>
              <a:gd name="connsiteX144" fmla="*/ 3394352 w 12192000"/>
              <a:gd name="connsiteY144" fmla="*/ 131671 h 1924333"/>
              <a:gd name="connsiteX145" fmla="*/ 3448218 w 12192000"/>
              <a:gd name="connsiteY145" fmla="*/ 118229 h 1924333"/>
              <a:gd name="connsiteX146" fmla="*/ 3505047 w 12192000"/>
              <a:gd name="connsiteY146" fmla="*/ 115412 h 1924333"/>
              <a:gd name="connsiteX147" fmla="*/ 3521767 w 12192000"/>
              <a:gd name="connsiteY147" fmla="*/ 111071 h 1924333"/>
              <a:gd name="connsiteX148" fmla="*/ 3585137 w 12192000"/>
              <a:gd name="connsiteY148" fmla="*/ 114371 h 1924333"/>
              <a:gd name="connsiteX149" fmla="*/ 3690293 w 12192000"/>
              <a:gd name="connsiteY149" fmla="*/ 98301 h 1924333"/>
              <a:gd name="connsiteX150" fmla="*/ 3867818 w 12192000"/>
              <a:gd name="connsiteY150" fmla="*/ 88985 h 1924333"/>
              <a:gd name="connsiteX151" fmla="*/ 4091337 w 12192000"/>
              <a:gd name="connsiteY151" fmla="*/ 70813 h 1924333"/>
              <a:gd name="connsiteX152" fmla="*/ 4246332 w 12192000"/>
              <a:gd name="connsiteY152" fmla="*/ 41697 h 1924333"/>
              <a:gd name="connsiteX153" fmla="*/ 4266975 w 12192000"/>
              <a:gd name="connsiteY153" fmla="*/ 46592 h 1924333"/>
              <a:gd name="connsiteX154" fmla="*/ 4270566 w 12192000"/>
              <a:gd name="connsiteY154" fmla="*/ 47620 h 1924333"/>
              <a:gd name="connsiteX155" fmla="*/ 4288964 w 12192000"/>
              <a:gd name="connsiteY155" fmla="*/ 52766 h 1924333"/>
              <a:gd name="connsiteX156" fmla="*/ 4365137 w 12192000"/>
              <a:gd name="connsiteY156" fmla="*/ 51783 h 1924333"/>
              <a:gd name="connsiteX157" fmla="*/ 4430546 w 12192000"/>
              <a:gd name="connsiteY157" fmla="*/ 44555 h 1924333"/>
              <a:gd name="connsiteX158" fmla="*/ 4444136 w 12192000"/>
              <a:gd name="connsiteY158" fmla="*/ 39567 h 1924333"/>
              <a:gd name="connsiteX159" fmla="*/ 4534039 w 12192000"/>
              <a:gd name="connsiteY159" fmla="*/ 31604 h 1924333"/>
              <a:gd name="connsiteX160" fmla="*/ 4560448 w 12192000"/>
              <a:gd name="connsiteY160" fmla="*/ 25231 h 1924333"/>
              <a:gd name="connsiteX161" fmla="*/ 4568006 w 12192000"/>
              <a:gd name="connsiteY161" fmla="*/ 25970 h 1924333"/>
              <a:gd name="connsiteX162" fmla="*/ 4595497 w 12192000"/>
              <a:gd name="connsiteY162" fmla="*/ 22958 h 1924333"/>
              <a:gd name="connsiteX163" fmla="*/ 4608623 w 12192000"/>
              <a:gd name="connsiteY163" fmla="*/ 18108 h 1924333"/>
              <a:gd name="connsiteX164" fmla="*/ 4623942 w 12192000"/>
              <a:gd name="connsiteY164" fmla="*/ 22251 h 1924333"/>
              <a:gd name="connsiteX165" fmla="*/ 4664336 w 12192000"/>
              <a:gd name="connsiteY165" fmla="*/ 23306 h 1924333"/>
              <a:gd name="connsiteX166" fmla="*/ 4677385 w 12192000"/>
              <a:gd name="connsiteY166" fmla="*/ 18246 h 1924333"/>
              <a:gd name="connsiteX167" fmla="*/ 4698143 w 12192000"/>
              <a:gd name="connsiteY167" fmla="*/ 18036 h 1924333"/>
              <a:gd name="connsiteX168" fmla="*/ 4750609 w 12192000"/>
              <a:gd name="connsiteY168" fmla="*/ 23611 h 1924333"/>
              <a:gd name="connsiteX169" fmla="*/ 4784658 w 12192000"/>
              <a:gd name="connsiteY169" fmla="*/ 25057 h 1924333"/>
              <a:gd name="connsiteX170" fmla="*/ 4847558 w 12192000"/>
              <a:gd name="connsiteY170" fmla="*/ 38726 h 1924333"/>
              <a:gd name="connsiteX171" fmla="*/ 4909134 w 12192000"/>
              <a:gd name="connsiteY171" fmla="*/ 50659 h 1924333"/>
              <a:gd name="connsiteX172" fmla="*/ 5099219 w 12192000"/>
              <a:gd name="connsiteY172" fmla="*/ 55050 h 1924333"/>
              <a:gd name="connsiteX173" fmla="*/ 5184992 w 12192000"/>
              <a:gd name="connsiteY173" fmla="*/ 67596 h 1924333"/>
              <a:gd name="connsiteX174" fmla="*/ 5229637 w 12192000"/>
              <a:gd name="connsiteY174" fmla="*/ 67789 h 1924333"/>
              <a:gd name="connsiteX175" fmla="*/ 5389346 w 12192000"/>
              <a:gd name="connsiteY175" fmla="*/ 80211 h 1924333"/>
              <a:gd name="connsiteX176" fmla="*/ 5494414 w 12192000"/>
              <a:gd name="connsiteY176" fmla="*/ 75926 h 1924333"/>
              <a:gd name="connsiteX177" fmla="*/ 5528443 w 12192000"/>
              <a:gd name="connsiteY177" fmla="*/ 77206 h 1924333"/>
              <a:gd name="connsiteX178" fmla="*/ 5684939 w 12192000"/>
              <a:gd name="connsiteY178" fmla="*/ 50269 h 1924333"/>
              <a:gd name="connsiteX179" fmla="*/ 5765146 w 12192000"/>
              <a:gd name="connsiteY179" fmla="*/ 50414 h 1924333"/>
              <a:gd name="connsiteX180" fmla="*/ 5848655 w 12192000"/>
              <a:gd name="connsiteY180" fmla="*/ 35257 h 1924333"/>
              <a:gd name="connsiteX181" fmla="*/ 5930656 w 12192000"/>
              <a:gd name="connsiteY181" fmla="*/ 30131 h 1924333"/>
              <a:gd name="connsiteX182" fmla="*/ 6124150 w 12192000"/>
              <a:gd name="connsiteY182" fmla="*/ 31679 h 1924333"/>
              <a:gd name="connsiteX183" fmla="*/ 6189199 w 12192000"/>
              <a:gd name="connsiteY183" fmla="*/ 588 h 1924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Lst>
            <a:rect l="l" t="t" r="r" b="b"/>
            <a:pathLst>
              <a:path w="12192000" h="1924333">
                <a:moveTo>
                  <a:pt x="6189199" y="588"/>
                </a:moveTo>
                <a:cubicBezTo>
                  <a:pt x="6196356" y="-574"/>
                  <a:pt x="6202609" y="-108"/>
                  <a:pt x="6207079" y="2850"/>
                </a:cubicBezTo>
                <a:cubicBezTo>
                  <a:pt x="6222026" y="2749"/>
                  <a:pt x="6273489" y="3767"/>
                  <a:pt x="6285610" y="18131"/>
                </a:cubicBezTo>
                <a:cubicBezTo>
                  <a:pt x="6307255" y="18685"/>
                  <a:pt x="6357141" y="23793"/>
                  <a:pt x="6378008" y="24625"/>
                </a:cubicBezTo>
                <a:cubicBezTo>
                  <a:pt x="6409946" y="30645"/>
                  <a:pt x="6438307" y="10375"/>
                  <a:pt x="6466340" y="21366"/>
                </a:cubicBezTo>
                <a:cubicBezTo>
                  <a:pt x="6488276" y="31229"/>
                  <a:pt x="6529854" y="28110"/>
                  <a:pt x="6553334" y="35307"/>
                </a:cubicBezTo>
                <a:cubicBezTo>
                  <a:pt x="6561737" y="48059"/>
                  <a:pt x="6609188" y="62087"/>
                  <a:pt x="6626068" y="58045"/>
                </a:cubicBezTo>
                <a:cubicBezTo>
                  <a:pt x="6660952" y="66570"/>
                  <a:pt x="6666277" y="84716"/>
                  <a:pt x="6692303" y="91487"/>
                </a:cubicBezTo>
                <a:lnTo>
                  <a:pt x="6733670" y="118130"/>
                </a:lnTo>
                <a:lnTo>
                  <a:pt x="6798016" y="112271"/>
                </a:lnTo>
                <a:lnTo>
                  <a:pt x="6801081" y="114963"/>
                </a:lnTo>
                <a:cubicBezTo>
                  <a:pt x="6806919" y="120140"/>
                  <a:pt x="6812832" y="125016"/>
                  <a:pt x="6819351" y="128825"/>
                </a:cubicBezTo>
                <a:cubicBezTo>
                  <a:pt x="6825742" y="109997"/>
                  <a:pt x="6840132" y="116541"/>
                  <a:pt x="6852732" y="123321"/>
                </a:cubicBezTo>
                <a:lnTo>
                  <a:pt x="6865247" y="128836"/>
                </a:lnTo>
                <a:lnTo>
                  <a:pt x="6905517" y="129265"/>
                </a:lnTo>
                <a:cubicBezTo>
                  <a:pt x="6934052" y="140042"/>
                  <a:pt x="6939773" y="141556"/>
                  <a:pt x="6950286" y="150104"/>
                </a:cubicBezTo>
                <a:lnTo>
                  <a:pt x="7003442" y="136136"/>
                </a:lnTo>
                <a:lnTo>
                  <a:pt x="7160047" y="166721"/>
                </a:lnTo>
                <a:cubicBezTo>
                  <a:pt x="7207281" y="179911"/>
                  <a:pt x="7280644" y="210197"/>
                  <a:pt x="7325604" y="215867"/>
                </a:cubicBezTo>
                <a:cubicBezTo>
                  <a:pt x="7460113" y="233904"/>
                  <a:pt x="7393081" y="242880"/>
                  <a:pt x="7540522" y="239374"/>
                </a:cubicBezTo>
                <a:cubicBezTo>
                  <a:pt x="7545714" y="234872"/>
                  <a:pt x="7605972" y="231727"/>
                  <a:pt x="7612071" y="229553"/>
                </a:cubicBezTo>
                <a:lnTo>
                  <a:pt x="7651995" y="244567"/>
                </a:lnTo>
                <a:lnTo>
                  <a:pt x="7725761" y="258638"/>
                </a:lnTo>
                <a:lnTo>
                  <a:pt x="7823038" y="287078"/>
                </a:lnTo>
                <a:cubicBezTo>
                  <a:pt x="7837080" y="286482"/>
                  <a:pt x="7851647" y="286498"/>
                  <a:pt x="7866405" y="287288"/>
                </a:cubicBezTo>
                <a:lnTo>
                  <a:pt x="7875021" y="288224"/>
                </a:lnTo>
                <a:cubicBezTo>
                  <a:pt x="7875062" y="288354"/>
                  <a:pt x="7875105" y="288483"/>
                  <a:pt x="7875146" y="288614"/>
                </a:cubicBezTo>
                <a:cubicBezTo>
                  <a:pt x="7880550" y="289202"/>
                  <a:pt x="7901153" y="290716"/>
                  <a:pt x="7907443" y="291752"/>
                </a:cubicBezTo>
                <a:lnTo>
                  <a:pt x="7912892" y="294833"/>
                </a:lnTo>
                <a:lnTo>
                  <a:pt x="7946345" y="319359"/>
                </a:lnTo>
                <a:cubicBezTo>
                  <a:pt x="7958657" y="312776"/>
                  <a:pt x="7996513" y="309749"/>
                  <a:pt x="8021238" y="315159"/>
                </a:cubicBezTo>
                <a:cubicBezTo>
                  <a:pt x="8045964" y="320570"/>
                  <a:pt x="8058169" y="340462"/>
                  <a:pt x="8094697" y="351819"/>
                </a:cubicBezTo>
                <a:cubicBezTo>
                  <a:pt x="8129587" y="361154"/>
                  <a:pt x="8116181" y="360544"/>
                  <a:pt x="8155208" y="371168"/>
                </a:cubicBezTo>
                <a:cubicBezTo>
                  <a:pt x="8196217" y="383300"/>
                  <a:pt x="8205468" y="391801"/>
                  <a:pt x="8248472" y="400489"/>
                </a:cubicBezTo>
                <a:cubicBezTo>
                  <a:pt x="8283932" y="419791"/>
                  <a:pt x="8278617" y="392031"/>
                  <a:pt x="8300068" y="405531"/>
                </a:cubicBezTo>
                <a:lnTo>
                  <a:pt x="8356293" y="403328"/>
                </a:lnTo>
                <a:cubicBezTo>
                  <a:pt x="8377247" y="404463"/>
                  <a:pt x="8438442" y="433194"/>
                  <a:pt x="8475838" y="435524"/>
                </a:cubicBezTo>
                <a:cubicBezTo>
                  <a:pt x="8510241" y="438037"/>
                  <a:pt x="8545511" y="449840"/>
                  <a:pt x="8575216" y="450198"/>
                </a:cubicBezTo>
                <a:lnTo>
                  <a:pt x="8588650" y="447070"/>
                </a:lnTo>
                <a:lnTo>
                  <a:pt x="8612184" y="439577"/>
                </a:lnTo>
                <a:lnTo>
                  <a:pt x="8630713" y="433015"/>
                </a:lnTo>
                <a:cubicBezTo>
                  <a:pt x="8635870" y="429519"/>
                  <a:pt x="8700685" y="428411"/>
                  <a:pt x="8704240" y="422865"/>
                </a:cubicBezTo>
                <a:cubicBezTo>
                  <a:pt x="8761777" y="429549"/>
                  <a:pt x="8768302" y="427178"/>
                  <a:pt x="8829513" y="429389"/>
                </a:cubicBezTo>
                <a:cubicBezTo>
                  <a:pt x="8922895" y="444672"/>
                  <a:pt x="8924579" y="401507"/>
                  <a:pt x="9083651" y="390744"/>
                </a:cubicBezTo>
                <a:cubicBezTo>
                  <a:pt x="9138403" y="388032"/>
                  <a:pt x="9315003" y="378647"/>
                  <a:pt x="9371402" y="371809"/>
                </a:cubicBezTo>
                <a:cubicBezTo>
                  <a:pt x="9358632" y="337502"/>
                  <a:pt x="9402842" y="379364"/>
                  <a:pt x="9429586" y="369213"/>
                </a:cubicBezTo>
                <a:cubicBezTo>
                  <a:pt x="9449312" y="370213"/>
                  <a:pt x="9473938" y="373270"/>
                  <a:pt x="9489757" y="377814"/>
                </a:cubicBezTo>
                <a:cubicBezTo>
                  <a:pt x="9498164" y="379256"/>
                  <a:pt x="9507139" y="379272"/>
                  <a:pt x="9516954" y="376991"/>
                </a:cubicBezTo>
                <a:cubicBezTo>
                  <a:pt x="9548430" y="354766"/>
                  <a:pt x="9591874" y="370315"/>
                  <a:pt x="9645588" y="363590"/>
                </a:cubicBezTo>
                <a:cubicBezTo>
                  <a:pt x="9660487" y="368814"/>
                  <a:pt x="9710817" y="350550"/>
                  <a:pt x="9722896" y="360983"/>
                </a:cubicBezTo>
                <a:cubicBezTo>
                  <a:pt x="9733918" y="362239"/>
                  <a:pt x="9745201" y="356679"/>
                  <a:pt x="9752803" y="368492"/>
                </a:cubicBezTo>
                <a:cubicBezTo>
                  <a:pt x="9793268" y="374490"/>
                  <a:pt x="9843313" y="380978"/>
                  <a:pt x="9890305" y="380736"/>
                </a:cubicBezTo>
                <a:cubicBezTo>
                  <a:pt x="9912701" y="380083"/>
                  <a:pt x="9926523" y="379037"/>
                  <a:pt x="9939767" y="377776"/>
                </a:cubicBezTo>
                <a:lnTo>
                  <a:pt x="9944355" y="377352"/>
                </a:lnTo>
                <a:lnTo>
                  <a:pt x="9953719" y="375642"/>
                </a:lnTo>
                <a:lnTo>
                  <a:pt x="9955809" y="376294"/>
                </a:lnTo>
                <a:lnTo>
                  <a:pt x="10032710" y="394940"/>
                </a:lnTo>
                <a:lnTo>
                  <a:pt x="10049925" y="404971"/>
                </a:lnTo>
                <a:lnTo>
                  <a:pt x="10112671" y="414549"/>
                </a:lnTo>
                <a:cubicBezTo>
                  <a:pt x="10169643" y="412125"/>
                  <a:pt x="10132220" y="425358"/>
                  <a:pt x="10170853" y="435168"/>
                </a:cubicBezTo>
                <a:cubicBezTo>
                  <a:pt x="10206088" y="442020"/>
                  <a:pt x="10240809" y="454081"/>
                  <a:pt x="10290184" y="448123"/>
                </a:cubicBezTo>
                <a:cubicBezTo>
                  <a:pt x="10301813" y="444919"/>
                  <a:pt x="10315233" y="449499"/>
                  <a:pt x="10320158" y="458352"/>
                </a:cubicBezTo>
                <a:cubicBezTo>
                  <a:pt x="10321006" y="459876"/>
                  <a:pt x="10321565" y="461470"/>
                  <a:pt x="10321815" y="463087"/>
                </a:cubicBezTo>
                <a:cubicBezTo>
                  <a:pt x="10354058" y="457158"/>
                  <a:pt x="10355176" y="470634"/>
                  <a:pt x="10373742" y="464538"/>
                </a:cubicBezTo>
                <a:cubicBezTo>
                  <a:pt x="10403060" y="475292"/>
                  <a:pt x="10411841" y="497597"/>
                  <a:pt x="10428532" y="492504"/>
                </a:cubicBezTo>
                <a:cubicBezTo>
                  <a:pt x="10440561" y="500742"/>
                  <a:pt x="10446267" y="521930"/>
                  <a:pt x="10466490" y="517759"/>
                </a:cubicBezTo>
                <a:cubicBezTo>
                  <a:pt x="10464622" y="519986"/>
                  <a:pt x="10465013" y="521261"/>
                  <a:pt x="10466675" y="522076"/>
                </a:cubicBezTo>
                <a:lnTo>
                  <a:pt x="10470309" y="522792"/>
                </a:lnTo>
                <a:lnTo>
                  <a:pt x="10474138" y="519761"/>
                </a:lnTo>
                <a:cubicBezTo>
                  <a:pt x="10488888" y="509612"/>
                  <a:pt x="10484914" y="524734"/>
                  <a:pt x="10501100" y="528263"/>
                </a:cubicBezTo>
                <a:cubicBezTo>
                  <a:pt x="10508412" y="530705"/>
                  <a:pt x="10505426" y="533743"/>
                  <a:pt x="10502395" y="536393"/>
                </a:cubicBezTo>
                <a:lnTo>
                  <a:pt x="10689496" y="560233"/>
                </a:lnTo>
                <a:cubicBezTo>
                  <a:pt x="10721441" y="573640"/>
                  <a:pt x="10757547" y="582937"/>
                  <a:pt x="10788736" y="613188"/>
                </a:cubicBezTo>
                <a:cubicBezTo>
                  <a:pt x="10794510" y="621641"/>
                  <a:pt x="10807098" y="616073"/>
                  <a:pt x="10819747" y="621351"/>
                </a:cubicBezTo>
                <a:cubicBezTo>
                  <a:pt x="10832398" y="626630"/>
                  <a:pt x="10846356" y="639592"/>
                  <a:pt x="10864632" y="644858"/>
                </a:cubicBezTo>
                <a:cubicBezTo>
                  <a:pt x="10895617" y="652290"/>
                  <a:pt x="10921550" y="640451"/>
                  <a:pt x="10929407" y="652945"/>
                </a:cubicBezTo>
                <a:cubicBezTo>
                  <a:pt x="10945460" y="653176"/>
                  <a:pt x="10968148" y="640553"/>
                  <a:pt x="10979412" y="654217"/>
                </a:cubicBezTo>
                <a:cubicBezTo>
                  <a:pt x="10981679" y="643737"/>
                  <a:pt x="10997287" y="663414"/>
                  <a:pt x="11006959" y="657017"/>
                </a:cubicBezTo>
                <a:cubicBezTo>
                  <a:pt x="11023230" y="659396"/>
                  <a:pt x="11051890" y="662462"/>
                  <a:pt x="11077038" y="668487"/>
                </a:cubicBezTo>
                <a:cubicBezTo>
                  <a:pt x="11097000" y="690299"/>
                  <a:pt x="11141286" y="676399"/>
                  <a:pt x="11157850" y="693164"/>
                </a:cubicBezTo>
                <a:cubicBezTo>
                  <a:pt x="11163800" y="695757"/>
                  <a:pt x="11169599" y="696942"/>
                  <a:pt x="11175276" y="697243"/>
                </a:cubicBezTo>
                <a:lnTo>
                  <a:pt x="11191131" y="696085"/>
                </a:lnTo>
                <a:lnTo>
                  <a:pt x="11195573" y="691751"/>
                </a:lnTo>
                <a:lnTo>
                  <a:pt x="11205299" y="693247"/>
                </a:lnTo>
                <a:lnTo>
                  <a:pt x="11223770" y="690335"/>
                </a:lnTo>
                <a:cubicBezTo>
                  <a:pt x="11237778" y="693777"/>
                  <a:pt x="11256852" y="701947"/>
                  <a:pt x="11292119" y="713311"/>
                </a:cubicBezTo>
                <a:cubicBezTo>
                  <a:pt x="11334878" y="733451"/>
                  <a:pt x="11401662" y="729175"/>
                  <a:pt x="11435379" y="758519"/>
                </a:cubicBezTo>
                <a:lnTo>
                  <a:pt x="11604406" y="810476"/>
                </a:lnTo>
                <a:lnTo>
                  <a:pt x="11652155" y="825109"/>
                </a:lnTo>
                <a:lnTo>
                  <a:pt x="11654192" y="827301"/>
                </a:lnTo>
                <a:cubicBezTo>
                  <a:pt x="11661650" y="834729"/>
                  <a:pt x="11669215" y="841480"/>
                  <a:pt x="11676599" y="846628"/>
                </a:cubicBezTo>
                <a:cubicBezTo>
                  <a:pt x="11688258" y="861760"/>
                  <a:pt x="11752266" y="896888"/>
                  <a:pt x="11775168" y="890664"/>
                </a:cubicBezTo>
                <a:cubicBezTo>
                  <a:pt x="11790977" y="883819"/>
                  <a:pt x="11808364" y="879901"/>
                  <a:pt x="11826341" y="877558"/>
                </a:cubicBezTo>
                <a:lnTo>
                  <a:pt x="11879068" y="874038"/>
                </a:lnTo>
                <a:lnTo>
                  <a:pt x="11889563" y="878619"/>
                </a:lnTo>
                <a:lnTo>
                  <a:pt x="12016613" y="886111"/>
                </a:lnTo>
                <a:lnTo>
                  <a:pt x="12108292" y="868500"/>
                </a:lnTo>
                <a:cubicBezTo>
                  <a:pt x="12129725" y="867311"/>
                  <a:pt x="12157891" y="874537"/>
                  <a:pt x="12182910" y="882003"/>
                </a:cubicBezTo>
                <a:lnTo>
                  <a:pt x="12192000" y="884778"/>
                </a:lnTo>
                <a:lnTo>
                  <a:pt x="12192000" y="1610315"/>
                </a:lnTo>
                <a:lnTo>
                  <a:pt x="12191998" y="1610315"/>
                </a:lnTo>
                <a:lnTo>
                  <a:pt x="12191998" y="1924333"/>
                </a:lnTo>
                <a:lnTo>
                  <a:pt x="0" y="1924333"/>
                </a:lnTo>
                <a:lnTo>
                  <a:pt x="0" y="505159"/>
                </a:lnTo>
                <a:lnTo>
                  <a:pt x="5722" y="508889"/>
                </a:lnTo>
                <a:cubicBezTo>
                  <a:pt x="21614" y="518548"/>
                  <a:pt x="33814" y="524781"/>
                  <a:pt x="38476" y="524137"/>
                </a:cubicBezTo>
                <a:cubicBezTo>
                  <a:pt x="99229" y="544180"/>
                  <a:pt x="142010" y="538457"/>
                  <a:pt x="192883" y="545272"/>
                </a:cubicBezTo>
                <a:cubicBezTo>
                  <a:pt x="277629" y="525210"/>
                  <a:pt x="293434" y="558443"/>
                  <a:pt x="343710" y="565029"/>
                </a:cubicBezTo>
                <a:cubicBezTo>
                  <a:pt x="383094" y="555729"/>
                  <a:pt x="425462" y="556271"/>
                  <a:pt x="471066" y="549837"/>
                </a:cubicBezTo>
                <a:cubicBezTo>
                  <a:pt x="513583" y="544428"/>
                  <a:pt x="569194" y="531004"/>
                  <a:pt x="617333" y="526428"/>
                </a:cubicBezTo>
                <a:cubicBezTo>
                  <a:pt x="660031" y="520760"/>
                  <a:pt x="696675" y="523882"/>
                  <a:pt x="725203" y="523793"/>
                </a:cubicBezTo>
                <a:cubicBezTo>
                  <a:pt x="736650" y="521695"/>
                  <a:pt x="780513" y="502146"/>
                  <a:pt x="788494" y="505799"/>
                </a:cubicBezTo>
                <a:lnTo>
                  <a:pt x="885977" y="526585"/>
                </a:lnTo>
                <a:cubicBezTo>
                  <a:pt x="906140" y="522837"/>
                  <a:pt x="917203" y="532232"/>
                  <a:pt x="932142" y="528005"/>
                </a:cubicBezTo>
                <a:cubicBezTo>
                  <a:pt x="963701" y="524128"/>
                  <a:pt x="1061555" y="499582"/>
                  <a:pt x="1090404" y="498299"/>
                </a:cubicBezTo>
                <a:cubicBezTo>
                  <a:pt x="1132840" y="494057"/>
                  <a:pt x="1148476" y="496041"/>
                  <a:pt x="1188628" y="483151"/>
                </a:cubicBezTo>
                <a:cubicBezTo>
                  <a:pt x="1230397" y="468408"/>
                  <a:pt x="1278711" y="457638"/>
                  <a:pt x="1316247" y="425979"/>
                </a:cubicBezTo>
                <a:cubicBezTo>
                  <a:pt x="1322662" y="417251"/>
                  <a:pt x="1339433" y="418553"/>
                  <a:pt x="1357712" y="416549"/>
                </a:cubicBezTo>
                <a:cubicBezTo>
                  <a:pt x="1375991" y="414544"/>
                  <a:pt x="1423507" y="412949"/>
                  <a:pt x="1425921" y="413953"/>
                </a:cubicBezTo>
                <a:cubicBezTo>
                  <a:pt x="1450272" y="407937"/>
                  <a:pt x="1458223" y="388156"/>
                  <a:pt x="1503817" y="380457"/>
                </a:cubicBezTo>
                <a:cubicBezTo>
                  <a:pt x="1541095" y="377398"/>
                  <a:pt x="1605565" y="376357"/>
                  <a:pt x="1639196" y="372785"/>
                </a:cubicBezTo>
                <a:cubicBezTo>
                  <a:pt x="1653280" y="376736"/>
                  <a:pt x="1695289" y="365766"/>
                  <a:pt x="1705606" y="359023"/>
                </a:cubicBezTo>
                <a:cubicBezTo>
                  <a:pt x="1729169" y="336295"/>
                  <a:pt x="1793207" y="348537"/>
                  <a:pt x="1813011" y="331023"/>
                </a:cubicBezTo>
                <a:cubicBezTo>
                  <a:pt x="1820772" y="328179"/>
                  <a:pt x="1823566" y="341833"/>
                  <a:pt x="1831380" y="341307"/>
                </a:cubicBezTo>
                <a:lnTo>
                  <a:pt x="1858612" y="326777"/>
                </a:lnTo>
                <a:lnTo>
                  <a:pt x="1880661" y="335987"/>
                </a:lnTo>
                <a:lnTo>
                  <a:pt x="1941495" y="310792"/>
                </a:lnTo>
                <a:cubicBezTo>
                  <a:pt x="1978970" y="307223"/>
                  <a:pt x="1947391" y="291714"/>
                  <a:pt x="1995402" y="305480"/>
                </a:cubicBezTo>
                <a:cubicBezTo>
                  <a:pt x="2042464" y="298034"/>
                  <a:pt x="2153424" y="281146"/>
                  <a:pt x="2223864" y="266118"/>
                </a:cubicBezTo>
                <a:cubicBezTo>
                  <a:pt x="2261296" y="256300"/>
                  <a:pt x="2360518" y="238323"/>
                  <a:pt x="2418043" y="215314"/>
                </a:cubicBezTo>
                <a:cubicBezTo>
                  <a:pt x="2472088" y="206823"/>
                  <a:pt x="2499422" y="162612"/>
                  <a:pt x="2558461" y="168193"/>
                </a:cubicBezTo>
                <a:cubicBezTo>
                  <a:pt x="2559660" y="164506"/>
                  <a:pt x="2592244" y="161337"/>
                  <a:pt x="2595535" y="158548"/>
                </a:cubicBezTo>
                <a:lnTo>
                  <a:pt x="2626942" y="130400"/>
                </a:lnTo>
                <a:lnTo>
                  <a:pt x="2632225" y="130446"/>
                </a:lnTo>
                <a:lnTo>
                  <a:pt x="2696856" y="128498"/>
                </a:lnTo>
                <a:lnTo>
                  <a:pt x="2759767" y="127784"/>
                </a:lnTo>
                <a:cubicBezTo>
                  <a:pt x="2770024" y="123546"/>
                  <a:pt x="2781047" y="119463"/>
                  <a:pt x="2792685" y="115710"/>
                </a:cubicBezTo>
                <a:lnTo>
                  <a:pt x="2799767" y="113754"/>
                </a:lnTo>
                <a:lnTo>
                  <a:pt x="2829799" y="120042"/>
                </a:lnTo>
                <a:lnTo>
                  <a:pt x="2890704" y="121493"/>
                </a:lnTo>
                <a:cubicBezTo>
                  <a:pt x="2935390" y="121035"/>
                  <a:pt x="2990780" y="113193"/>
                  <a:pt x="3042646" y="112273"/>
                </a:cubicBezTo>
                <a:cubicBezTo>
                  <a:pt x="3077119" y="111474"/>
                  <a:pt x="3124089" y="100414"/>
                  <a:pt x="3146630" y="100898"/>
                </a:cubicBezTo>
                <a:cubicBezTo>
                  <a:pt x="3169381" y="117699"/>
                  <a:pt x="3224695" y="125864"/>
                  <a:pt x="3233163" y="120200"/>
                </a:cubicBezTo>
                <a:lnTo>
                  <a:pt x="3372699" y="129394"/>
                </a:lnTo>
                <a:cubicBezTo>
                  <a:pt x="3389020" y="126586"/>
                  <a:pt x="3397563" y="116804"/>
                  <a:pt x="3394352" y="131671"/>
                </a:cubicBezTo>
                <a:cubicBezTo>
                  <a:pt x="3406102" y="131485"/>
                  <a:pt x="3429770" y="120938"/>
                  <a:pt x="3448218" y="118229"/>
                </a:cubicBezTo>
                <a:lnTo>
                  <a:pt x="3505047" y="115412"/>
                </a:lnTo>
                <a:lnTo>
                  <a:pt x="3521767" y="111071"/>
                </a:lnTo>
                <a:cubicBezTo>
                  <a:pt x="3526335" y="108877"/>
                  <a:pt x="3582156" y="117732"/>
                  <a:pt x="3585137" y="114371"/>
                </a:cubicBezTo>
                <a:cubicBezTo>
                  <a:pt x="3638265" y="102098"/>
                  <a:pt x="3633789" y="98565"/>
                  <a:pt x="3690293" y="98301"/>
                </a:cubicBezTo>
                <a:cubicBezTo>
                  <a:pt x="3782197" y="112746"/>
                  <a:pt x="3826738" y="92943"/>
                  <a:pt x="3867818" y="88985"/>
                </a:cubicBezTo>
                <a:cubicBezTo>
                  <a:pt x="3943777" y="81477"/>
                  <a:pt x="3990501" y="75194"/>
                  <a:pt x="4091337" y="70813"/>
                </a:cubicBezTo>
                <a:cubicBezTo>
                  <a:pt x="4154422" y="62932"/>
                  <a:pt x="4217060" y="45734"/>
                  <a:pt x="4246332" y="41697"/>
                </a:cubicBezTo>
                <a:cubicBezTo>
                  <a:pt x="4253308" y="42804"/>
                  <a:pt x="4260125" y="44606"/>
                  <a:pt x="4266975" y="46592"/>
                </a:cubicBezTo>
                <a:lnTo>
                  <a:pt x="4270566" y="47620"/>
                </a:lnTo>
                <a:lnTo>
                  <a:pt x="4288964" y="52766"/>
                </a:lnTo>
                <a:lnTo>
                  <a:pt x="4365137" y="51783"/>
                </a:lnTo>
                <a:lnTo>
                  <a:pt x="4430546" y="44555"/>
                </a:lnTo>
                <a:lnTo>
                  <a:pt x="4444136" y="39567"/>
                </a:lnTo>
                <a:lnTo>
                  <a:pt x="4534039" y="31604"/>
                </a:lnTo>
                <a:lnTo>
                  <a:pt x="4560448" y="25231"/>
                </a:lnTo>
                <a:lnTo>
                  <a:pt x="4568006" y="25970"/>
                </a:lnTo>
                <a:cubicBezTo>
                  <a:pt x="4580278" y="23866"/>
                  <a:pt x="4594878" y="14904"/>
                  <a:pt x="4595497" y="22958"/>
                </a:cubicBezTo>
                <a:lnTo>
                  <a:pt x="4608623" y="18108"/>
                </a:lnTo>
                <a:lnTo>
                  <a:pt x="4623942" y="22251"/>
                </a:lnTo>
                <a:cubicBezTo>
                  <a:pt x="4633227" y="23117"/>
                  <a:pt x="4655429" y="23973"/>
                  <a:pt x="4664336" y="23306"/>
                </a:cubicBezTo>
                <a:lnTo>
                  <a:pt x="4677385" y="18246"/>
                </a:lnTo>
                <a:lnTo>
                  <a:pt x="4698143" y="18036"/>
                </a:lnTo>
                <a:cubicBezTo>
                  <a:pt x="4710347" y="18931"/>
                  <a:pt x="4736189" y="22441"/>
                  <a:pt x="4750609" y="23611"/>
                </a:cubicBezTo>
                <a:cubicBezTo>
                  <a:pt x="4764270" y="27424"/>
                  <a:pt x="4774858" y="29782"/>
                  <a:pt x="4784658" y="25057"/>
                </a:cubicBezTo>
                <a:cubicBezTo>
                  <a:pt x="4804708" y="29613"/>
                  <a:pt x="4822811" y="48263"/>
                  <a:pt x="4847558" y="38726"/>
                </a:cubicBezTo>
                <a:cubicBezTo>
                  <a:pt x="4868304" y="42993"/>
                  <a:pt x="4867190" y="47939"/>
                  <a:pt x="4909134" y="50659"/>
                </a:cubicBezTo>
                <a:cubicBezTo>
                  <a:pt x="4945026" y="52455"/>
                  <a:pt x="5063406" y="54096"/>
                  <a:pt x="5099219" y="55050"/>
                </a:cubicBezTo>
                <a:cubicBezTo>
                  <a:pt x="5145195" y="57873"/>
                  <a:pt x="5163254" y="65473"/>
                  <a:pt x="5184992" y="67596"/>
                </a:cubicBezTo>
                <a:cubicBezTo>
                  <a:pt x="5206728" y="69720"/>
                  <a:pt x="5195578" y="65687"/>
                  <a:pt x="5229637" y="67789"/>
                </a:cubicBezTo>
                <a:cubicBezTo>
                  <a:pt x="5263695" y="69892"/>
                  <a:pt x="5345217" y="78854"/>
                  <a:pt x="5389346" y="80211"/>
                </a:cubicBezTo>
                <a:cubicBezTo>
                  <a:pt x="5425889" y="83191"/>
                  <a:pt x="5461943" y="84751"/>
                  <a:pt x="5494414" y="75926"/>
                </a:cubicBezTo>
                <a:lnTo>
                  <a:pt x="5528443" y="77206"/>
                </a:lnTo>
                <a:cubicBezTo>
                  <a:pt x="5582723" y="71370"/>
                  <a:pt x="5638917" y="68385"/>
                  <a:pt x="5684939" y="50269"/>
                </a:cubicBezTo>
                <a:cubicBezTo>
                  <a:pt x="5724389" y="45804"/>
                  <a:pt x="5737860" y="52916"/>
                  <a:pt x="5765146" y="50414"/>
                </a:cubicBezTo>
                <a:cubicBezTo>
                  <a:pt x="5792695" y="43060"/>
                  <a:pt x="5827352" y="38097"/>
                  <a:pt x="5848655" y="35257"/>
                </a:cubicBezTo>
                <a:lnTo>
                  <a:pt x="5930656" y="30131"/>
                </a:lnTo>
                <a:lnTo>
                  <a:pt x="6124150" y="31679"/>
                </a:lnTo>
                <a:cubicBezTo>
                  <a:pt x="6138131" y="22216"/>
                  <a:pt x="6167730" y="4075"/>
                  <a:pt x="6189199" y="588"/>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1255060" y="5279511"/>
            <a:ext cx="9681882" cy="73988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spcAft>
                <a:spcPts val="600"/>
              </a:spcAft>
            </a:pPr>
            <a:r>
              <a:rPr lang="en-US" sz="3600" kern="1200">
                <a:solidFill>
                  <a:schemeClr val="tx1">
                    <a:lumMod val="85000"/>
                    <a:lumOff val="15000"/>
                  </a:schemeClr>
                </a:solidFill>
                <a:latin typeface="+mj-lt"/>
                <a:ea typeface="+mj-ea"/>
                <a:cs typeface="+mj-cs"/>
              </a:rPr>
              <a:t>Dashboard Title and Dropdown</a:t>
            </a:r>
          </a:p>
        </p:txBody>
      </p:sp>
      <p:pic>
        <p:nvPicPr>
          <p:cNvPr id="4" name="Picture 3" descr="A screenshot of a computer&#10;&#10;AI-generated content may be incorrect.">
            <a:extLst>
              <a:ext uri="{FF2B5EF4-FFF2-40B4-BE49-F238E27FC236}">
                <a16:creationId xmlns:a16="http://schemas.microsoft.com/office/drawing/2014/main" id="{3A66FCE5-1931-AD85-966B-9DAF6786CB53}"/>
              </a:ext>
            </a:extLst>
          </p:cNvPr>
          <p:cNvPicPr>
            <a:picLocks noChangeAspect="1"/>
          </p:cNvPicPr>
          <p:nvPr/>
        </p:nvPicPr>
        <p:blipFill>
          <a:blip r:embed="rId2"/>
          <a:stretch>
            <a:fillRect/>
          </a:stretch>
        </p:blipFill>
        <p:spPr>
          <a:xfrm>
            <a:off x="623087" y="1747642"/>
            <a:ext cx="10945825" cy="1888154"/>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pPr>
                <a:spcAft>
                  <a:spcPts val="600"/>
                </a:spcAft>
              </a:pPr>
              <a:t>41</a:t>
            </a:fld>
            <a:endParaRPr lang="en-US" sz="1000">
              <a:solidFill>
                <a:schemeClr val="tx1">
                  <a:lumMod val="50000"/>
                  <a:lumOff val="50000"/>
                </a:schemeClr>
              </a:solidFill>
              <a:latin typeface="+mn-lt"/>
            </a:endParaRPr>
          </a:p>
        </p:txBody>
      </p:sp>
    </p:spTree>
    <p:extLst>
      <p:ext uri="{BB962C8B-B14F-4D97-AF65-F5344CB8AC3E}">
        <p14:creationId xmlns:p14="http://schemas.microsoft.com/office/powerpoint/2010/main" val="70013293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0E91F5CA-B392-444C-88E3-BF5BAAEBDE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DFCA2118-59A2-4310-A4B2-F2CBA821E8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940492"/>
            <a:ext cx="12192000" cy="1924333"/>
          </a:xfrm>
          <a:custGeom>
            <a:avLst/>
            <a:gdLst>
              <a:gd name="connsiteX0" fmla="*/ 6189199 w 12192000"/>
              <a:gd name="connsiteY0" fmla="*/ 588 h 1924333"/>
              <a:gd name="connsiteX1" fmla="*/ 6207079 w 12192000"/>
              <a:gd name="connsiteY1" fmla="*/ 2850 h 1924333"/>
              <a:gd name="connsiteX2" fmla="*/ 6285610 w 12192000"/>
              <a:gd name="connsiteY2" fmla="*/ 18131 h 1924333"/>
              <a:gd name="connsiteX3" fmla="*/ 6378008 w 12192000"/>
              <a:gd name="connsiteY3" fmla="*/ 24625 h 1924333"/>
              <a:gd name="connsiteX4" fmla="*/ 6466340 w 12192000"/>
              <a:gd name="connsiteY4" fmla="*/ 21366 h 1924333"/>
              <a:gd name="connsiteX5" fmla="*/ 6553334 w 12192000"/>
              <a:gd name="connsiteY5" fmla="*/ 35307 h 1924333"/>
              <a:gd name="connsiteX6" fmla="*/ 6626068 w 12192000"/>
              <a:gd name="connsiteY6" fmla="*/ 58045 h 1924333"/>
              <a:gd name="connsiteX7" fmla="*/ 6692303 w 12192000"/>
              <a:gd name="connsiteY7" fmla="*/ 91487 h 1924333"/>
              <a:gd name="connsiteX8" fmla="*/ 6733670 w 12192000"/>
              <a:gd name="connsiteY8" fmla="*/ 118130 h 1924333"/>
              <a:gd name="connsiteX9" fmla="*/ 6798016 w 12192000"/>
              <a:gd name="connsiteY9" fmla="*/ 112271 h 1924333"/>
              <a:gd name="connsiteX10" fmla="*/ 6801081 w 12192000"/>
              <a:gd name="connsiteY10" fmla="*/ 114963 h 1924333"/>
              <a:gd name="connsiteX11" fmla="*/ 6819351 w 12192000"/>
              <a:gd name="connsiteY11" fmla="*/ 128825 h 1924333"/>
              <a:gd name="connsiteX12" fmla="*/ 6852732 w 12192000"/>
              <a:gd name="connsiteY12" fmla="*/ 123321 h 1924333"/>
              <a:gd name="connsiteX13" fmla="*/ 6865247 w 12192000"/>
              <a:gd name="connsiteY13" fmla="*/ 128836 h 1924333"/>
              <a:gd name="connsiteX14" fmla="*/ 6905517 w 12192000"/>
              <a:gd name="connsiteY14" fmla="*/ 129265 h 1924333"/>
              <a:gd name="connsiteX15" fmla="*/ 6950286 w 12192000"/>
              <a:gd name="connsiteY15" fmla="*/ 150104 h 1924333"/>
              <a:gd name="connsiteX16" fmla="*/ 7003442 w 12192000"/>
              <a:gd name="connsiteY16" fmla="*/ 136136 h 1924333"/>
              <a:gd name="connsiteX17" fmla="*/ 7160047 w 12192000"/>
              <a:gd name="connsiteY17" fmla="*/ 166721 h 1924333"/>
              <a:gd name="connsiteX18" fmla="*/ 7325604 w 12192000"/>
              <a:gd name="connsiteY18" fmla="*/ 215867 h 1924333"/>
              <a:gd name="connsiteX19" fmla="*/ 7540522 w 12192000"/>
              <a:gd name="connsiteY19" fmla="*/ 239374 h 1924333"/>
              <a:gd name="connsiteX20" fmla="*/ 7612071 w 12192000"/>
              <a:gd name="connsiteY20" fmla="*/ 229553 h 1924333"/>
              <a:gd name="connsiteX21" fmla="*/ 7651995 w 12192000"/>
              <a:gd name="connsiteY21" fmla="*/ 244567 h 1924333"/>
              <a:gd name="connsiteX22" fmla="*/ 7725761 w 12192000"/>
              <a:gd name="connsiteY22" fmla="*/ 258638 h 1924333"/>
              <a:gd name="connsiteX23" fmla="*/ 7823038 w 12192000"/>
              <a:gd name="connsiteY23" fmla="*/ 287078 h 1924333"/>
              <a:gd name="connsiteX24" fmla="*/ 7866405 w 12192000"/>
              <a:gd name="connsiteY24" fmla="*/ 287288 h 1924333"/>
              <a:gd name="connsiteX25" fmla="*/ 7875021 w 12192000"/>
              <a:gd name="connsiteY25" fmla="*/ 288224 h 1924333"/>
              <a:gd name="connsiteX26" fmla="*/ 7875146 w 12192000"/>
              <a:gd name="connsiteY26" fmla="*/ 288614 h 1924333"/>
              <a:gd name="connsiteX27" fmla="*/ 7907443 w 12192000"/>
              <a:gd name="connsiteY27" fmla="*/ 291752 h 1924333"/>
              <a:gd name="connsiteX28" fmla="*/ 7912892 w 12192000"/>
              <a:gd name="connsiteY28" fmla="*/ 294833 h 1924333"/>
              <a:gd name="connsiteX29" fmla="*/ 7946345 w 12192000"/>
              <a:gd name="connsiteY29" fmla="*/ 319359 h 1924333"/>
              <a:gd name="connsiteX30" fmla="*/ 8021238 w 12192000"/>
              <a:gd name="connsiteY30" fmla="*/ 315159 h 1924333"/>
              <a:gd name="connsiteX31" fmla="*/ 8094697 w 12192000"/>
              <a:gd name="connsiteY31" fmla="*/ 351819 h 1924333"/>
              <a:gd name="connsiteX32" fmla="*/ 8155208 w 12192000"/>
              <a:gd name="connsiteY32" fmla="*/ 371168 h 1924333"/>
              <a:gd name="connsiteX33" fmla="*/ 8248472 w 12192000"/>
              <a:gd name="connsiteY33" fmla="*/ 400489 h 1924333"/>
              <a:gd name="connsiteX34" fmla="*/ 8300068 w 12192000"/>
              <a:gd name="connsiteY34" fmla="*/ 405531 h 1924333"/>
              <a:gd name="connsiteX35" fmla="*/ 8356293 w 12192000"/>
              <a:gd name="connsiteY35" fmla="*/ 403328 h 1924333"/>
              <a:gd name="connsiteX36" fmla="*/ 8475838 w 12192000"/>
              <a:gd name="connsiteY36" fmla="*/ 435524 h 1924333"/>
              <a:gd name="connsiteX37" fmla="*/ 8575216 w 12192000"/>
              <a:gd name="connsiteY37" fmla="*/ 450198 h 1924333"/>
              <a:gd name="connsiteX38" fmla="*/ 8588650 w 12192000"/>
              <a:gd name="connsiteY38" fmla="*/ 447070 h 1924333"/>
              <a:gd name="connsiteX39" fmla="*/ 8612184 w 12192000"/>
              <a:gd name="connsiteY39" fmla="*/ 439577 h 1924333"/>
              <a:gd name="connsiteX40" fmla="*/ 8630713 w 12192000"/>
              <a:gd name="connsiteY40" fmla="*/ 433015 h 1924333"/>
              <a:gd name="connsiteX41" fmla="*/ 8704240 w 12192000"/>
              <a:gd name="connsiteY41" fmla="*/ 422865 h 1924333"/>
              <a:gd name="connsiteX42" fmla="*/ 8829513 w 12192000"/>
              <a:gd name="connsiteY42" fmla="*/ 429389 h 1924333"/>
              <a:gd name="connsiteX43" fmla="*/ 9083651 w 12192000"/>
              <a:gd name="connsiteY43" fmla="*/ 390744 h 1924333"/>
              <a:gd name="connsiteX44" fmla="*/ 9371402 w 12192000"/>
              <a:gd name="connsiteY44" fmla="*/ 371809 h 1924333"/>
              <a:gd name="connsiteX45" fmla="*/ 9429586 w 12192000"/>
              <a:gd name="connsiteY45" fmla="*/ 369213 h 1924333"/>
              <a:gd name="connsiteX46" fmla="*/ 9489757 w 12192000"/>
              <a:gd name="connsiteY46" fmla="*/ 377814 h 1924333"/>
              <a:gd name="connsiteX47" fmla="*/ 9516954 w 12192000"/>
              <a:gd name="connsiteY47" fmla="*/ 376991 h 1924333"/>
              <a:gd name="connsiteX48" fmla="*/ 9645588 w 12192000"/>
              <a:gd name="connsiteY48" fmla="*/ 363590 h 1924333"/>
              <a:gd name="connsiteX49" fmla="*/ 9722896 w 12192000"/>
              <a:gd name="connsiteY49" fmla="*/ 360983 h 1924333"/>
              <a:gd name="connsiteX50" fmla="*/ 9752803 w 12192000"/>
              <a:gd name="connsiteY50" fmla="*/ 368492 h 1924333"/>
              <a:gd name="connsiteX51" fmla="*/ 9890305 w 12192000"/>
              <a:gd name="connsiteY51" fmla="*/ 380736 h 1924333"/>
              <a:gd name="connsiteX52" fmla="*/ 9939767 w 12192000"/>
              <a:gd name="connsiteY52" fmla="*/ 377776 h 1924333"/>
              <a:gd name="connsiteX53" fmla="*/ 9944355 w 12192000"/>
              <a:gd name="connsiteY53" fmla="*/ 377352 h 1924333"/>
              <a:gd name="connsiteX54" fmla="*/ 9953719 w 12192000"/>
              <a:gd name="connsiteY54" fmla="*/ 375642 h 1924333"/>
              <a:gd name="connsiteX55" fmla="*/ 9955809 w 12192000"/>
              <a:gd name="connsiteY55" fmla="*/ 376294 h 1924333"/>
              <a:gd name="connsiteX56" fmla="*/ 10032710 w 12192000"/>
              <a:gd name="connsiteY56" fmla="*/ 394940 h 1924333"/>
              <a:gd name="connsiteX57" fmla="*/ 10049925 w 12192000"/>
              <a:gd name="connsiteY57" fmla="*/ 404971 h 1924333"/>
              <a:gd name="connsiteX58" fmla="*/ 10112671 w 12192000"/>
              <a:gd name="connsiteY58" fmla="*/ 414549 h 1924333"/>
              <a:gd name="connsiteX59" fmla="*/ 10170853 w 12192000"/>
              <a:gd name="connsiteY59" fmla="*/ 435168 h 1924333"/>
              <a:gd name="connsiteX60" fmla="*/ 10290184 w 12192000"/>
              <a:gd name="connsiteY60" fmla="*/ 448123 h 1924333"/>
              <a:gd name="connsiteX61" fmla="*/ 10320158 w 12192000"/>
              <a:gd name="connsiteY61" fmla="*/ 458352 h 1924333"/>
              <a:gd name="connsiteX62" fmla="*/ 10321815 w 12192000"/>
              <a:gd name="connsiteY62" fmla="*/ 463087 h 1924333"/>
              <a:gd name="connsiteX63" fmla="*/ 10373742 w 12192000"/>
              <a:gd name="connsiteY63" fmla="*/ 464538 h 1924333"/>
              <a:gd name="connsiteX64" fmla="*/ 10428532 w 12192000"/>
              <a:gd name="connsiteY64" fmla="*/ 492504 h 1924333"/>
              <a:gd name="connsiteX65" fmla="*/ 10466490 w 12192000"/>
              <a:gd name="connsiteY65" fmla="*/ 517759 h 1924333"/>
              <a:gd name="connsiteX66" fmla="*/ 10466675 w 12192000"/>
              <a:gd name="connsiteY66" fmla="*/ 522076 h 1924333"/>
              <a:gd name="connsiteX67" fmla="*/ 10470309 w 12192000"/>
              <a:gd name="connsiteY67" fmla="*/ 522792 h 1924333"/>
              <a:gd name="connsiteX68" fmla="*/ 10474138 w 12192000"/>
              <a:gd name="connsiteY68" fmla="*/ 519761 h 1924333"/>
              <a:gd name="connsiteX69" fmla="*/ 10501100 w 12192000"/>
              <a:gd name="connsiteY69" fmla="*/ 528263 h 1924333"/>
              <a:gd name="connsiteX70" fmla="*/ 10502395 w 12192000"/>
              <a:gd name="connsiteY70" fmla="*/ 536393 h 1924333"/>
              <a:gd name="connsiteX71" fmla="*/ 10689496 w 12192000"/>
              <a:gd name="connsiteY71" fmla="*/ 560233 h 1924333"/>
              <a:gd name="connsiteX72" fmla="*/ 10788736 w 12192000"/>
              <a:gd name="connsiteY72" fmla="*/ 613188 h 1924333"/>
              <a:gd name="connsiteX73" fmla="*/ 10819747 w 12192000"/>
              <a:gd name="connsiteY73" fmla="*/ 621351 h 1924333"/>
              <a:gd name="connsiteX74" fmla="*/ 10864632 w 12192000"/>
              <a:gd name="connsiteY74" fmla="*/ 644858 h 1924333"/>
              <a:gd name="connsiteX75" fmla="*/ 10929407 w 12192000"/>
              <a:gd name="connsiteY75" fmla="*/ 652945 h 1924333"/>
              <a:gd name="connsiteX76" fmla="*/ 10979412 w 12192000"/>
              <a:gd name="connsiteY76" fmla="*/ 654217 h 1924333"/>
              <a:gd name="connsiteX77" fmla="*/ 11006959 w 12192000"/>
              <a:gd name="connsiteY77" fmla="*/ 657017 h 1924333"/>
              <a:gd name="connsiteX78" fmla="*/ 11077038 w 12192000"/>
              <a:gd name="connsiteY78" fmla="*/ 668487 h 1924333"/>
              <a:gd name="connsiteX79" fmla="*/ 11157850 w 12192000"/>
              <a:gd name="connsiteY79" fmla="*/ 693164 h 1924333"/>
              <a:gd name="connsiteX80" fmla="*/ 11175276 w 12192000"/>
              <a:gd name="connsiteY80" fmla="*/ 697243 h 1924333"/>
              <a:gd name="connsiteX81" fmla="*/ 11191131 w 12192000"/>
              <a:gd name="connsiteY81" fmla="*/ 696085 h 1924333"/>
              <a:gd name="connsiteX82" fmla="*/ 11195573 w 12192000"/>
              <a:gd name="connsiteY82" fmla="*/ 691751 h 1924333"/>
              <a:gd name="connsiteX83" fmla="*/ 11205299 w 12192000"/>
              <a:gd name="connsiteY83" fmla="*/ 693247 h 1924333"/>
              <a:gd name="connsiteX84" fmla="*/ 11223770 w 12192000"/>
              <a:gd name="connsiteY84" fmla="*/ 690335 h 1924333"/>
              <a:gd name="connsiteX85" fmla="*/ 11292119 w 12192000"/>
              <a:gd name="connsiteY85" fmla="*/ 713311 h 1924333"/>
              <a:gd name="connsiteX86" fmla="*/ 11435379 w 12192000"/>
              <a:gd name="connsiteY86" fmla="*/ 758519 h 1924333"/>
              <a:gd name="connsiteX87" fmla="*/ 11604406 w 12192000"/>
              <a:gd name="connsiteY87" fmla="*/ 810476 h 1924333"/>
              <a:gd name="connsiteX88" fmla="*/ 11652155 w 12192000"/>
              <a:gd name="connsiteY88" fmla="*/ 825109 h 1924333"/>
              <a:gd name="connsiteX89" fmla="*/ 11654192 w 12192000"/>
              <a:gd name="connsiteY89" fmla="*/ 827301 h 1924333"/>
              <a:gd name="connsiteX90" fmla="*/ 11676599 w 12192000"/>
              <a:gd name="connsiteY90" fmla="*/ 846628 h 1924333"/>
              <a:gd name="connsiteX91" fmla="*/ 11775168 w 12192000"/>
              <a:gd name="connsiteY91" fmla="*/ 890664 h 1924333"/>
              <a:gd name="connsiteX92" fmla="*/ 11826341 w 12192000"/>
              <a:gd name="connsiteY92" fmla="*/ 877558 h 1924333"/>
              <a:gd name="connsiteX93" fmla="*/ 11879068 w 12192000"/>
              <a:gd name="connsiteY93" fmla="*/ 874038 h 1924333"/>
              <a:gd name="connsiteX94" fmla="*/ 11889563 w 12192000"/>
              <a:gd name="connsiteY94" fmla="*/ 878619 h 1924333"/>
              <a:gd name="connsiteX95" fmla="*/ 12016613 w 12192000"/>
              <a:gd name="connsiteY95" fmla="*/ 886111 h 1924333"/>
              <a:gd name="connsiteX96" fmla="*/ 12108292 w 12192000"/>
              <a:gd name="connsiteY96" fmla="*/ 868500 h 1924333"/>
              <a:gd name="connsiteX97" fmla="*/ 12182910 w 12192000"/>
              <a:gd name="connsiteY97" fmla="*/ 882003 h 1924333"/>
              <a:gd name="connsiteX98" fmla="*/ 12192000 w 12192000"/>
              <a:gd name="connsiteY98" fmla="*/ 884778 h 1924333"/>
              <a:gd name="connsiteX99" fmla="*/ 12192000 w 12192000"/>
              <a:gd name="connsiteY99" fmla="*/ 1610315 h 1924333"/>
              <a:gd name="connsiteX100" fmla="*/ 12191998 w 12192000"/>
              <a:gd name="connsiteY100" fmla="*/ 1610315 h 1924333"/>
              <a:gd name="connsiteX101" fmla="*/ 12191998 w 12192000"/>
              <a:gd name="connsiteY101" fmla="*/ 1924333 h 1924333"/>
              <a:gd name="connsiteX102" fmla="*/ 0 w 12192000"/>
              <a:gd name="connsiteY102" fmla="*/ 1924333 h 1924333"/>
              <a:gd name="connsiteX103" fmla="*/ 0 w 12192000"/>
              <a:gd name="connsiteY103" fmla="*/ 505159 h 1924333"/>
              <a:gd name="connsiteX104" fmla="*/ 5722 w 12192000"/>
              <a:gd name="connsiteY104" fmla="*/ 508889 h 1924333"/>
              <a:gd name="connsiteX105" fmla="*/ 38476 w 12192000"/>
              <a:gd name="connsiteY105" fmla="*/ 524137 h 1924333"/>
              <a:gd name="connsiteX106" fmla="*/ 192883 w 12192000"/>
              <a:gd name="connsiteY106" fmla="*/ 545272 h 1924333"/>
              <a:gd name="connsiteX107" fmla="*/ 343710 w 12192000"/>
              <a:gd name="connsiteY107" fmla="*/ 565029 h 1924333"/>
              <a:gd name="connsiteX108" fmla="*/ 471066 w 12192000"/>
              <a:gd name="connsiteY108" fmla="*/ 549837 h 1924333"/>
              <a:gd name="connsiteX109" fmla="*/ 617333 w 12192000"/>
              <a:gd name="connsiteY109" fmla="*/ 526428 h 1924333"/>
              <a:gd name="connsiteX110" fmla="*/ 725203 w 12192000"/>
              <a:gd name="connsiteY110" fmla="*/ 523793 h 1924333"/>
              <a:gd name="connsiteX111" fmla="*/ 788494 w 12192000"/>
              <a:gd name="connsiteY111" fmla="*/ 505799 h 1924333"/>
              <a:gd name="connsiteX112" fmla="*/ 885977 w 12192000"/>
              <a:gd name="connsiteY112" fmla="*/ 526585 h 1924333"/>
              <a:gd name="connsiteX113" fmla="*/ 932142 w 12192000"/>
              <a:gd name="connsiteY113" fmla="*/ 528005 h 1924333"/>
              <a:gd name="connsiteX114" fmla="*/ 1090404 w 12192000"/>
              <a:gd name="connsiteY114" fmla="*/ 498299 h 1924333"/>
              <a:gd name="connsiteX115" fmla="*/ 1188628 w 12192000"/>
              <a:gd name="connsiteY115" fmla="*/ 483151 h 1924333"/>
              <a:gd name="connsiteX116" fmla="*/ 1316247 w 12192000"/>
              <a:gd name="connsiteY116" fmla="*/ 425979 h 1924333"/>
              <a:gd name="connsiteX117" fmla="*/ 1357712 w 12192000"/>
              <a:gd name="connsiteY117" fmla="*/ 416549 h 1924333"/>
              <a:gd name="connsiteX118" fmla="*/ 1425921 w 12192000"/>
              <a:gd name="connsiteY118" fmla="*/ 413953 h 1924333"/>
              <a:gd name="connsiteX119" fmla="*/ 1503817 w 12192000"/>
              <a:gd name="connsiteY119" fmla="*/ 380457 h 1924333"/>
              <a:gd name="connsiteX120" fmla="*/ 1639196 w 12192000"/>
              <a:gd name="connsiteY120" fmla="*/ 372785 h 1924333"/>
              <a:gd name="connsiteX121" fmla="*/ 1705606 w 12192000"/>
              <a:gd name="connsiteY121" fmla="*/ 359023 h 1924333"/>
              <a:gd name="connsiteX122" fmla="*/ 1813011 w 12192000"/>
              <a:gd name="connsiteY122" fmla="*/ 331023 h 1924333"/>
              <a:gd name="connsiteX123" fmla="*/ 1831380 w 12192000"/>
              <a:gd name="connsiteY123" fmla="*/ 341307 h 1924333"/>
              <a:gd name="connsiteX124" fmla="*/ 1858612 w 12192000"/>
              <a:gd name="connsiteY124" fmla="*/ 326777 h 1924333"/>
              <a:gd name="connsiteX125" fmla="*/ 1880661 w 12192000"/>
              <a:gd name="connsiteY125" fmla="*/ 335987 h 1924333"/>
              <a:gd name="connsiteX126" fmla="*/ 1941495 w 12192000"/>
              <a:gd name="connsiteY126" fmla="*/ 310792 h 1924333"/>
              <a:gd name="connsiteX127" fmla="*/ 1995402 w 12192000"/>
              <a:gd name="connsiteY127" fmla="*/ 305480 h 1924333"/>
              <a:gd name="connsiteX128" fmla="*/ 2223864 w 12192000"/>
              <a:gd name="connsiteY128" fmla="*/ 266118 h 1924333"/>
              <a:gd name="connsiteX129" fmla="*/ 2418043 w 12192000"/>
              <a:gd name="connsiteY129" fmla="*/ 215314 h 1924333"/>
              <a:gd name="connsiteX130" fmla="*/ 2558461 w 12192000"/>
              <a:gd name="connsiteY130" fmla="*/ 168193 h 1924333"/>
              <a:gd name="connsiteX131" fmla="*/ 2595535 w 12192000"/>
              <a:gd name="connsiteY131" fmla="*/ 158548 h 1924333"/>
              <a:gd name="connsiteX132" fmla="*/ 2626942 w 12192000"/>
              <a:gd name="connsiteY132" fmla="*/ 130400 h 1924333"/>
              <a:gd name="connsiteX133" fmla="*/ 2632225 w 12192000"/>
              <a:gd name="connsiteY133" fmla="*/ 130446 h 1924333"/>
              <a:gd name="connsiteX134" fmla="*/ 2696856 w 12192000"/>
              <a:gd name="connsiteY134" fmla="*/ 128498 h 1924333"/>
              <a:gd name="connsiteX135" fmla="*/ 2759767 w 12192000"/>
              <a:gd name="connsiteY135" fmla="*/ 127784 h 1924333"/>
              <a:gd name="connsiteX136" fmla="*/ 2792685 w 12192000"/>
              <a:gd name="connsiteY136" fmla="*/ 115710 h 1924333"/>
              <a:gd name="connsiteX137" fmla="*/ 2799767 w 12192000"/>
              <a:gd name="connsiteY137" fmla="*/ 113754 h 1924333"/>
              <a:gd name="connsiteX138" fmla="*/ 2829799 w 12192000"/>
              <a:gd name="connsiteY138" fmla="*/ 120042 h 1924333"/>
              <a:gd name="connsiteX139" fmla="*/ 2890704 w 12192000"/>
              <a:gd name="connsiteY139" fmla="*/ 121493 h 1924333"/>
              <a:gd name="connsiteX140" fmla="*/ 3042646 w 12192000"/>
              <a:gd name="connsiteY140" fmla="*/ 112273 h 1924333"/>
              <a:gd name="connsiteX141" fmla="*/ 3146630 w 12192000"/>
              <a:gd name="connsiteY141" fmla="*/ 100898 h 1924333"/>
              <a:gd name="connsiteX142" fmla="*/ 3233163 w 12192000"/>
              <a:gd name="connsiteY142" fmla="*/ 120200 h 1924333"/>
              <a:gd name="connsiteX143" fmla="*/ 3372699 w 12192000"/>
              <a:gd name="connsiteY143" fmla="*/ 129394 h 1924333"/>
              <a:gd name="connsiteX144" fmla="*/ 3394352 w 12192000"/>
              <a:gd name="connsiteY144" fmla="*/ 131671 h 1924333"/>
              <a:gd name="connsiteX145" fmla="*/ 3448218 w 12192000"/>
              <a:gd name="connsiteY145" fmla="*/ 118229 h 1924333"/>
              <a:gd name="connsiteX146" fmla="*/ 3505047 w 12192000"/>
              <a:gd name="connsiteY146" fmla="*/ 115412 h 1924333"/>
              <a:gd name="connsiteX147" fmla="*/ 3521767 w 12192000"/>
              <a:gd name="connsiteY147" fmla="*/ 111071 h 1924333"/>
              <a:gd name="connsiteX148" fmla="*/ 3585137 w 12192000"/>
              <a:gd name="connsiteY148" fmla="*/ 114371 h 1924333"/>
              <a:gd name="connsiteX149" fmla="*/ 3690293 w 12192000"/>
              <a:gd name="connsiteY149" fmla="*/ 98301 h 1924333"/>
              <a:gd name="connsiteX150" fmla="*/ 3867818 w 12192000"/>
              <a:gd name="connsiteY150" fmla="*/ 88985 h 1924333"/>
              <a:gd name="connsiteX151" fmla="*/ 4091337 w 12192000"/>
              <a:gd name="connsiteY151" fmla="*/ 70813 h 1924333"/>
              <a:gd name="connsiteX152" fmla="*/ 4246332 w 12192000"/>
              <a:gd name="connsiteY152" fmla="*/ 41697 h 1924333"/>
              <a:gd name="connsiteX153" fmla="*/ 4266975 w 12192000"/>
              <a:gd name="connsiteY153" fmla="*/ 46592 h 1924333"/>
              <a:gd name="connsiteX154" fmla="*/ 4270566 w 12192000"/>
              <a:gd name="connsiteY154" fmla="*/ 47620 h 1924333"/>
              <a:gd name="connsiteX155" fmla="*/ 4288964 w 12192000"/>
              <a:gd name="connsiteY155" fmla="*/ 52766 h 1924333"/>
              <a:gd name="connsiteX156" fmla="*/ 4365137 w 12192000"/>
              <a:gd name="connsiteY156" fmla="*/ 51783 h 1924333"/>
              <a:gd name="connsiteX157" fmla="*/ 4430546 w 12192000"/>
              <a:gd name="connsiteY157" fmla="*/ 44555 h 1924333"/>
              <a:gd name="connsiteX158" fmla="*/ 4444136 w 12192000"/>
              <a:gd name="connsiteY158" fmla="*/ 39567 h 1924333"/>
              <a:gd name="connsiteX159" fmla="*/ 4534039 w 12192000"/>
              <a:gd name="connsiteY159" fmla="*/ 31604 h 1924333"/>
              <a:gd name="connsiteX160" fmla="*/ 4560448 w 12192000"/>
              <a:gd name="connsiteY160" fmla="*/ 25231 h 1924333"/>
              <a:gd name="connsiteX161" fmla="*/ 4568006 w 12192000"/>
              <a:gd name="connsiteY161" fmla="*/ 25970 h 1924333"/>
              <a:gd name="connsiteX162" fmla="*/ 4595497 w 12192000"/>
              <a:gd name="connsiteY162" fmla="*/ 22958 h 1924333"/>
              <a:gd name="connsiteX163" fmla="*/ 4608623 w 12192000"/>
              <a:gd name="connsiteY163" fmla="*/ 18108 h 1924333"/>
              <a:gd name="connsiteX164" fmla="*/ 4623942 w 12192000"/>
              <a:gd name="connsiteY164" fmla="*/ 22251 h 1924333"/>
              <a:gd name="connsiteX165" fmla="*/ 4664336 w 12192000"/>
              <a:gd name="connsiteY165" fmla="*/ 23306 h 1924333"/>
              <a:gd name="connsiteX166" fmla="*/ 4677385 w 12192000"/>
              <a:gd name="connsiteY166" fmla="*/ 18246 h 1924333"/>
              <a:gd name="connsiteX167" fmla="*/ 4698143 w 12192000"/>
              <a:gd name="connsiteY167" fmla="*/ 18036 h 1924333"/>
              <a:gd name="connsiteX168" fmla="*/ 4750609 w 12192000"/>
              <a:gd name="connsiteY168" fmla="*/ 23611 h 1924333"/>
              <a:gd name="connsiteX169" fmla="*/ 4784658 w 12192000"/>
              <a:gd name="connsiteY169" fmla="*/ 25057 h 1924333"/>
              <a:gd name="connsiteX170" fmla="*/ 4847558 w 12192000"/>
              <a:gd name="connsiteY170" fmla="*/ 38726 h 1924333"/>
              <a:gd name="connsiteX171" fmla="*/ 4909134 w 12192000"/>
              <a:gd name="connsiteY171" fmla="*/ 50659 h 1924333"/>
              <a:gd name="connsiteX172" fmla="*/ 5099219 w 12192000"/>
              <a:gd name="connsiteY172" fmla="*/ 55050 h 1924333"/>
              <a:gd name="connsiteX173" fmla="*/ 5184992 w 12192000"/>
              <a:gd name="connsiteY173" fmla="*/ 67596 h 1924333"/>
              <a:gd name="connsiteX174" fmla="*/ 5229637 w 12192000"/>
              <a:gd name="connsiteY174" fmla="*/ 67789 h 1924333"/>
              <a:gd name="connsiteX175" fmla="*/ 5389346 w 12192000"/>
              <a:gd name="connsiteY175" fmla="*/ 80211 h 1924333"/>
              <a:gd name="connsiteX176" fmla="*/ 5494414 w 12192000"/>
              <a:gd name="connsiteY176" fmla="*/ 75926 h 1924333"/>
              <a:gd name="connsiteX177" fmla="*/ 5528443 w 12192000"/>
              <a:gd name="connsiteY177" fmla="*/ 77206 h 1924333"/>
              <a:gd name="connsiteX178" fmla="*/ 5684939 w 12192000"/>
              <a:gd name="connsiteY178" fmla="*/ 50269 h 1924333"/>
              <a:gd name="connsiteX179" fmla="*/ 5765146 w 12192000"/>
              <a:gd name="connsiteY179" fmla="*/ 50414 h 1924333"/>
              <a:gd name="connsiteX180" fmla="*/ 5848655 w 12192000"/>
              <a:gd name="connsiteY180" fmla="*/ 35257 h 1924333"/>
              <a:gd name="connsiteX181" fmla="*/ 5930656 w 12192000"/>
              <a:gd name="connsiteY181" fmla="*/ 30131 h 1924333"/>
              <a:gd name="connsiteX182" fmla="*/ 6124150 w 12192000"/>
              <a:gd name="connsiteY182" fmla="*/ 31679 h 1924333"/>
              <a:gd name="connsiteX183" fmla="*/ 6189199 w 12192000"/>
              <a:gd name="connsiteY183" fmla="*/ 588 h 1924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Lst>
            <a:rect l="l" t="t" r="r" b="b"/>
            <a:pathLst>
              <a:path w="12192000" h="1924333">
                <a:moveTo>
                  <a:pt x="6189199" y="588"/>
                </a:moveTo>
                <a:cubicBezTo>
                  <a:pt x="6196356" y="-574"/>
                  <a:pt x="6202609" y="-108"/>
                  <a:pt x="6207079" y="2850"/>
                </a:cubicBezTo>
                <a:cubicBezTo>
                  <a:pt x="6222026" y="2749"/>
                  <a:pt x="6273489" y="3767"/>
                  <a:pt x="6285610" y="18131"/>
                </a:cubicBezTo>
                <a:cubicBezTo>
                  <a:pt x="6307255" y="18685"/>
                  <a:pt x="6357141" y="23793"/>
                  <a:pt x="6378008" y="24625"/>
                </a:cubicBezTo>
                <a:cubicBezTo>
                  <a:pt x="6409946" y="30645"/>
                  <a:pt x="6438307" y="10375"/>
                  <a:pt x="6466340" y="21366"/>
                </a:cubicBezTo>
                <a:cubicBezTo>
                  <a:pt x="6488276" y="31229"/>
                  <a:pt x="6529854" y="28110"/>
                  <a:pt x="6553334" y="35307"/>
                </a:cubicBezTo>
                <a:cubicBezTo>
                  <a:pt x="6561737" y="48059"/>
                  <a:pt x="6609188" y="62087"/>
                  <a:pt x="6626068" y="58045"/>
                </a:cubicBezTo>
                <a:cubicBezTo>
                  <a:pt x="6660952" y="66570"/>
                  <a:pt x="6666277" y="84716"/>
                  <a:pt x="6692303" y="91487"/>
                </a:cubicBezTo>
                <a:lnTo>
                  <a:pt x="6733670" y="118130"/>
                </a:lnTo>
                <a:lnTo>
                  <a:pt x="6798016" y="112271"/>
                </a:lnTo>
                <a:lnTo>
                  <a:pt x="6801081" y="114963"/>
                </a:lnTo>
                <a:cubicBezTo>
                  <a:pt x="6806919" y="120140"/>
                  <a:pt x="6812832" y="125016"/>
                  <a:pt x="6819351" y="128825"/>
                </a:cubicBezTo>
                <a:cubicBezTo>
                  <a:pt x="6825742" y="109997"/>
                  <a:pt x="6840132" y="116541"/>
                  <a:pt x="6852732" y="123321"/>
                </a:cubicBezTo>
                <a:lnTo>
                  <a:pt x="6865247" y="128836"/>
                </a:lnTo>
                <a:lnTo>
                  <a:pt x="6905517" y="129265"/>
                </a:lnTo>
                <a:cubicBezTo>
                  <a:pt x="6934052" y="140042"/>
                  <a:pt x="6939773" y="141556"/>
                  <a:pt x="6950286" y="150104"/>
                </a:cubicBezTo>
                <a:lnTo>
                  <a:pt x="7003442" y="136136"/>
                </a:lnTo>
                <a:lnTo>
                  <a:pt x="7160047" y="166721"/>
                </a:lnTo>
                <a:cubicBezTo>
                  <a:pt x="7207281" y="179911"/>
                  <a:pt x="7280644" y="210197"/>
                  <a:pt x="7325604" y="215867"/>
                </a:cubicBezTo>
                <a:cubicBezTo>
                  <a:pt x="7460113" y="233904"/>
                  <a:pt x="7393081" y="242880"/>
                  <a:pt x="7540522" y="239374"/>
                </a:cubicBezTo>
                <a:cubicBezTo>
                  <a:pt x="7545714" y="234872"/>
                  <a:pt x="7605972" y="231727"/>
                  <a:pt x="7612071" y="229553"/>
                </a:cubicBezTo>
                <a:lnTo>
                  <a:pt x="7651995" y="244567"/>
                </a:lnTo>
                <a:lnTo>
                  <a:pt x="7725761" y="258638"/>
                </a:lnTo>
                <a:lnTo>
                  <a:pt x="7823038" y="287078"/>
                </a:lnTo>
                <a:cubicBezTo>
                  <a:pt x="7837080" y="286482"/>
                  <a:pt x="7851647" y="286498"/>
                  <a:pt x="7866405" y="287288"/>
                </a:cubicBezTo>
                <a:lnTo>
                  <a:pt x="7875021" y="288224"/>
                </a:lnTo>
                <a:cubicBezTo>
                  <a:pt x="7875062" y="288354"/>
                  <a:pt x="7875105" y="288483"/>
                  <a:pt x="7875146" y="288614"/>
                </a:cubicBezTo>
                <a:cubicBezTo>
                  <a:pt x="7880550" y="289202"/>
                  <a:pt x="7901153" y="290716"/>
                  <a:pt x="7907443" y="291752"/>
                </a:cubicBezTo>
                <a:lnTo>
                  <a:pt x="7912892" y="294833"/>
                </a:lnTo>
                <a:lnTo>
                  <a:pt x="7946345" y="319359"/>
                </a:lnTo>
                <a:cubicBezTo>
                  <a:pt x="7958657" y="312776"/>
                  <a:pt x="7996513" y="309749"/>
                  <a:pt x="8021238" y="315159"/>
                </a:cubicBezTo>
                <a:cubicBezTo>
                  <a:pt x="8045964" y="320570"/>
                  <a:pt x="8058169" y="340462"/>
                  <a:pt x="8094697" y="351819"/>
                </a:cubicBezTo>
                <a:cubicBezTo>
                  <a:pt x="8129587" y="361154"/>
                  <a:pt x="8116181" y="360544"/>
                  <a:pt x="8155208" y="371168"/>
                </a:cubicBezTo>
                <a:cubicBezTo>
                  <a:pt x="8196217" y="383300"/>
                  <a:pt x="8205468" y="391801"/>
                  <a:pt x="8248472" y="400489"/>
                </a:cubicBezTo>
                <a:cubicBezTo>
                  <a:pt x="8283932" y="419791"/>
                  <a:pt x="8278617" y="392031"/>
                  <a:pt x="8300068" y="405531"/>
                </a:cubicBezTo>
                <a:lnTo>
                  <a:pt x="8356293" y="403328"/>
                </a:lnTo>
                <a:cubicBezTo>
                  <a:pt x="8377247" y="404463"/>
                  <a:pt x="8438442" y="433194"/>
                  <a:pt x="8475838" y="435524"/>
                </a:cubicBezTo>
                <a:cubicBezTo>
                  <a:pt x="8510241" y="438037"/>
                  <a:pt x="8545511" y="449840"/>
                  <a:pt x="8575216" y="450198"/>
                </a:cubicBezTo>
                <a:lnTo>
                  <a:pt x="8588650" y="447070"/>
                </a:lnTo>
                <a:lnTo>
                  <a:pt x="8612184" y="439577"/>
                </a:lnTo>
                <a:lnTo>
                  <a:pt x="8630713" y="433015"/>
                </a:lnTo>
                <a:cubicBezTo>
                  <a:pt x="8635870" y="429519"/>
                  <a:pt x="8700685" y="428411"/>
                  <a:pt x="8704240" y="422865"/>
                </a:cubicBezTo>
                <a:cubicBezTo>
                  <a:pt x="8761777" y="429549"/>
                  <a:pt x="8768302" y="427178"/>
                  <a:pt x="8829513" y="429389"/>
                </a:cubicBezTo>
                <a:cubicBezTo>
                  <a:pt x="8922895" y="444672"/>
                  <a:pt x="8924579" y="401507"/>
                  <a:pt x="9083651" y="390744"/>
                </a:cubicBezTo>
                <a:cubicBezTo>
                  <a:pt x="9138403" y="388032"/>
                  <a:pt x="9315003" y="378647"/>
                  <a:pt x="9371402" y="371809"/>
                </a:cubicBezTo>
                <a:cubicBezTo>
                  <a:pt x="9358632" y="337502"/>
                  <a:pt x="9402842" y="379364"/>
                  <a:pt x="9429586" y="369213"/>
                </a:cubicBezTo>
                <a:cubicBezTo>
                  <a:pt x="9449312" y="370213"/>
                  <a:pt x="9473938" y="373270"/>
                  <a:pt x="9489757" y="377814"/>
                </a:cubicBezTo>
                <a:cubicBezTo>
                  <a:pt x="9498164" y="379256"/>
                  <a:pt x="9507139" y="379272"/>
                  <a:pt x="9516954" y="376991"/>
                </a:cubicBezTo>
                <a:cubicBezTo>
                  <a:pt x="9548430" y="354766"/>
                  <a:pt x="9591874" y="370315"/>
                  <a:pt x="9645588" y="363590"/>
                </a:cubicBezTo>
                <a:cubicBezTo>
                  <a:pt x="9660487" y="368814"/>
                  <a:pt x="9710817" y="350550"/>
                  <a:pt x="9722896" y="360983"/>
                </a:cubicBezTo>
                <a:cubicBezTo>
                  <a:pt x="9733918" y="362239"/>
                  <a:pt x="9745201" y="356679"/>
                  <a:pt x="9752803" y="368492"/>
                </a:cubicBezTo>
                <a:cubicBezTo>
                  <a:pt x="9793268" y="374490"/>
                  <a:pt x="9843313" y="380978"/>
                  <a:pt x="9890305" y="380736"/>
                </a:cubicBezTo>
                <a:cubicBezTo>
                  <a:pt x="9912701" y="380083"/>
                  <a:pt x="9926523" y="379037"/>
                  <a:pt x="9939767" y="377776"/>
                </a:cubicBezTo>
                <a:lnTo>
                  <a:pt x="9944355" y="377352"/>
                </a:lnTo>
                <a:lnTo>
                  <a:pt x="9953719" y="375642"/>
                </a:lnTo>
                <a:lnTo>
                  <a:pt x="9955809" y="376294"/>
                </a:lnTo>
                <a:lnTo>
                  <a:pt x="10032710" y="394940"/>
                </a:lnTo>
                <a:lnTo>
                  <a:pt x="10049925" y="404971"/>
                </a:lnTo>
                <a:lnTo>
                  <a:pt x="10112671" y="414549"/>
                </a:lnTo>
                <a:cubicBezTo>
                  <a:pt x="10169643" y="412125"/>
                  <a:pt x="10132220" y="425358"/>
                  <a:pt x="10170853" y="435168"/>
                </a:cubicBezTo>
                <a:cubicBezTo>
                  <a:pt x="10206088" y="442020"/>
                  <a:pt x="10240809" y="454081"/>
                  <a:pt x="10290184" y="448123"/>
                </a:cubicBezTo>
                <a:cubicBezTo>
                  <a:pt x="10301813" y="444919"/>
                  <a:pt x="10315233" y="449499"/>
                  <a:pt x="10320158" y="458352"/>
                </a:cubicBezTo>
                <a:cubicBezTo>
                  <a:pt x="10321006" y="459876"/>
                  <a:pt x="10321565" y="461470"/>
                  <a:pt x="10321815" y="463087"/>
                </a:cubicBezTo>
                <a:cubicBezTo>
                  <a:pt x="10354058" y="457158"/>
                  <a:pt x="10355176" y="470634"/>
                  <a:pt x="10373742" y="464538"/>
                </a:cubicBezTo>
                <a:cubicBezTo>
                  <a:pt x="10403060" y="475292"/>
                  <a:pt x="10411841" y="497597"/>
                  <a:pt x="10428532" y="492504"/>
                </a:cubicBezTo>
                <a:cubicBezTo>
                  <a:pt x="10440561" y="500742"/>
                  <a:pt x="10446267" y="521930"/>
                  <a:pt x="10466490" y="517759"/>
                </a:cubicBezTo>
                <a:cubicBezTo>
                  <a:pt x="10464622" y="519986"/>
                  <a:pt x="10465013" y="521261"/>
                  <a:pt x="10466675" y="522076"/>
                </a:cubicBezTo>
                <a:lnTo>
                  <a:pt x="10470309" y="522792"/>
                </a:lnTo>
                <a:lnTo>
                  <a:pt x="10474138" y="519761"/>
                </a:lnTo>
                <a:cubicBezTo>
                  <a:pt x="10488888" y="509612"/>
                  <a:pt x="10484914" y="524734"/>
                  <a:pt x="10501100" y="528263"/>
                </a:cubicBezTo>
                <a:cubicBezTo>
                  <a:pt x="10508412" y="530705"/>
                  <a:pt x="10505426" y="533743"/>
                  <a:pt x="10502395" y="536393"/>
                </a:cubicBezTo>
                <a:lnTo>
                  <a:pt x="10689496" y="560233"/>
                </a:lnTo>
                <a:cubicBezTo>
                  <a:pt x="10721441" y="573640"/>
                  <a:pt x="10757547" y="582937"/>
                  <a:pt x="10788736" y="613188"/>
                </a:cubicBezTo>
                <a:cubicBezTo>
                  <a:pt x="10794510" y="621641"/>
                  <a:pt x="10807098" y="616073"/>
                  <a:pt x="10819747" y="621351"/>
                </a:cubicBezTo>
                <a:cubicBezTo>
                  <a:pt x="10832398" y="626630"/>
                  <a:pt x="10846356" y="639592"/>
                  <a:pt x="10864632" y="644858"/>
                </a:cubicBezTo>
                <a:cubicBezTo>
                  <a:pt x="10895617" y="652290"/>
                  <a:pt x="10921550" y="640451"/>
                  <a:pt x="10929407" y="652945"/>
                </a:cubicBezTo>
                <a:cubicBezTo>
                  <a:pt x="10945460" y="653176"/>
                  <a:pt x="10968148" y="640553"/>
                  <a:pt x="10979412" y="654217"/>
                </a:cubicBezTo>
                <a:cubicBezTo>
                  <a:pt x="10981679" y="643737"/>
                  <a:pt x="10997287" y="663414"/>
                  <a:pt x="11006959" y="657017"/>
                </a:cubicBezTo>
                <a:cubicBezTo>
                  <a:pt x="11023230" y="659396"/>
                  <a:pt x="11051890" y="662462"/>
                  <a:pt x="11077038" y="668487"/>
                </a:cubicBezTo>
                <a:cubicBezTo>
                  <a:pt x="11097000" y="690299"/>
                  <a:pt x="11141286" y="676399"/>
                  <a:pt x="11157850" y="693164"/>
                </a:cubicBezTo>
                <a:cubicBezTo>
                  <a:pt x="11163800" y="695757"/>
                  <a:pt x="11169599" y="696942"/>
                  <a:pt x="11175276" y="697243"/>
                </a:cubicBezTo>
                <a:lnTo>
                  <a:pt x="11191131" y="696085"/>
                </a:lnTo>
                <a:lnTo>
                  <a:pt x="11195573" y="691751"/>
                </a:lnTo>
                <a:lnTo>
                  <a:pt x="11205299" y="693247"/>
                </a:lnTo>
                <a:lnTo>
                  <a:pt x="11223770" y="690335"/>
                </a:lnTo>
                <a:cubicBezTo>
                  <a:pt x="11237778" y="693777"/>
                  <a:pt x="11256852" y="701947"/>
                  <a:pt x="11292119" y="713311"/>
                </a:cubicBezTo>
                <a:cubicBezTo>
                  <a:pt x="11334878" y="733451"/>
                  <a:pt x="11401662" y="729175"/>
                  <a:pt x="11435379" y="758519"/>
                </a:cubicBezTo>
                <a:lnTo>
                  <a:pt x="11604406" y="810476"/>
                </a:lnTo>
                <a:lnTo>
                  <a:pt x="11652155" y="825109"/>
                </a:lnTo>
                <a:lnTo>
                  <a:pt x="11654192" y="827301"/>
                </a:lnTo>
                <a:cubicBezTo>
                  <a:pt x="11661650" y="834729"/>
                  <a:pt x="11669215" y="841480"/>
                  <a:pt x="11676599" y="846628"/>
                </a:cubicBezTo>
                <a:cubicBezTo>
                  <a:pt x="11688258" y="861760"/>
                  <a:pt x="11752266" y="896888"/>
                  <a:pt x="11775168" y="890664"/>
                </a:cubicBezTo>
                <a:cubicBezTo>
                  <a:pt x="11790977" y="883819"/>
                  <a:pt x="11808364" y="879901"/>
                  <a:pt x="11826341" y="877558"/>
                </a:cubicBezTo>
                <a:lnTo>
                  <a:pt x="11879068" y="874038"/>
                </a:lnTo>
                <a:lnTo>
                  <a:pt x="11889563" y="878619"/>
                </a:lnTo>
                <a:lnTo>
                  <a:pt x="12016613" y="886111"/>
                </a:lnTo>
                <a:lnTo>
                  <a:pt x="12108292" y="868500"/>
                </a:lnTo>
                <a:cubicBezTo>
                  <a:pt x="12129725" y="867311"/>
                  <a:pt x="12157891" y="874537"/>
                  <a:pt x="12182910" y="882003"/>
                </a:cubicBezTo>
                <a:lnTo>
                  <a:pt x="12192000" y="884778"/>
                </a:lnTo>
                <a:lnTo>
                  <a:pt x="12192000" y="1610315"/>
                </a:lnTo>
                <a:lnTo>
                  <a:pt x="12191998" y="1610315"/>
                </a:lnTo>
                <a:lnTo>
                  <a:pt x="12191998" y="1924333"/>
                </a:lnTo>
                <a:lnTo>
                  <a:pt x="0" y="1924333"/>
                </a:lnTo>
                <a:lnTo>
                  <a:pt x="0" y="505159"/>
                </a:lnTo>
                <a:lnTo>
                  <a:pt x="5722" y="508889"/>
                </a:lnTo>
                <a:cubicBezTo>
                  <a:pt x="21614" y="518548"/>
                  <a:pt x="33814" y="524781"/>
                  <a:pt x="38476" y="524137"/>
                </a:cubicBezTo>
                <a:cubicBezTo>
                  <a:pt x="99229" y="544180"/>
                  <a:pt x="142010" y="538457"/>
                  <a:pt x="192883" y="545272"/>
                </a:cubicBezTo>
                <a:cubicBezTo>
                  <a:pt x="277629" y="525210"/>
                  <a:pt x="293434" y="558443"/>
                  <a:pt x="343710" y="565029"/>
                </a:cubicBezTo>
                <a:cubicBezTo>
                  <a:pt x="383094" y="555729"/>
                  <a:pt x="425462" y="556271"/>
                  <a:pt x="471066" y="549837"/>
                </a:cubicBezTo>
                <a:cubicBezTo>
                  <a:pt x="513583" y="544428"/>
                  <a:pt x="569194" y="531004"/>
                  <a:pt x="617333" y="526428"/>
                </a:cubicBezTo>
                <a:cubicBezTo>
                  <a:pt x="660031" y="520760"/>
                  <a:pt x="696675" y="523882"/>
                  <a:pt x="725203" y="523793"/>
                </a:cubicBezTo>
                <a:cubicBezTo>
                  <a:pt x="736650" y="521695"/>
                  <a:pt x="780513" y="502146"/>
                  <a:pt x="788494" y="505799"/>
                </a:cubicBezTo>
                <a:lnTo>
                  <a:pt x="885977" y="526585"/>
                </a:lnTo>
                <a:cubicBezTo>
                  <a:pt x="906140" y="522837"/>
                  <a:pt x="917203" y="532232"/>
                  <a:pt x="932142" y="528005"/>
                </a:cubicBezTo>
                <a:cubicBezTo>
                  <a:pt x="963701" y="524128"/>
                  <a:pt x="1061555" y="499582"/>
                  <a:pt x="1090404" y="498299"/>
                </a:cubicBezTo>
                <a:cubicBezTo>
                  <a:pt x="1132840" y="494057"/>
                  <a:pt x="1148476" y="496041"/>
                  <a:pt x="1188628" y="483151"/>
                </a:cubicBezTo>
                <a:cubicBezTo>
                  <a:pt x="1230397" y="468408"/>
                  <a:pt x="1278711" y="457638"/>
                  <a:pt x="1316247" y="425979"/>
                </a:cubicBezTo>
                <a:cubicBezTo>
                  <a:pt x="1322662" y="417251"/>
                  <a:pt x="1339433" y="418553"/>
                  <a:pt x="1357712" y="416549"/>
                </a:cubicBezTo>
                <a:cubicBezTo>
                  <a:pt x="1375991" y="414544"/>
                  <a:pt x="1423507" y="412949"/>
                  <a:pt x="1425921" y="413953"/>
                </a:cubicBezTo>
                <a:cubicBezTo>
                  <a:pt x="1450272" y="407937"/>
                  <a:pt x="1458223" y="388156"/>
                  <a:pt x="1503817" y="380457"/>
                </a:cubicBezTo>
                <a:cubicBezTo>
                  <a:pt x="1541095" y="377398"/>
                  <a:pt x="1605565" y="376357"/>
                  <a:pt x="1639196" y="372785"/>
                </a:cubicBezTo>
                <a:cubicBezTo>
                  <a:pt x="1653280" y="376736"/>
                  <a:pt x="1695289" y="365766"/>
                  <a:pt x="1705606" y="359023"/>
                </a:cubicBezTo>
                <a:cubicBezTo>
                  <a:pt x="1729169" y="336295"/>
                  <a:pt x="1793207" y="348537"/>
                  <a:pt x="1813011" y="331023"/>
                </a:cubicBezTo>
                <a:cubicBezTo>
                  <a:pt x="1820772" y="328179"/>
                  <a:pt x="1823566" y="341833"/>
                  <a:pt x="1831380" y="341307"/>
                </a:cubicBezTo>
                <a:lnTo>
                  <a:pt x="1858612" y="326777"/>
                </a:lnTo>
                <a:lnTo>
                  <a:pt x="1880661" y="335987"/>
                </a:lnTo>
                <a:lnTo>
                  <a:pt x="1941495" y="310792"/>
                </a:lnTo>
                <a:cubicBezTo>
                  <a:pt x="1978970" y="307223"/>
                  <a:pt x="1947391" y="291714"/>
                  <a:pt x="1995402" y="305480"/>
                </a:cubicBezTo>
                <a:cubicBezTo>
                  <a:pt x="2042464" y="298034"/>
                  <a:pt x="2153424" y="281146"/>
                  <a:pt x="2223864" y="266118"/>
                </a:cubicBezTo>
                <a:cubicBezTo>
                  <a:pt x="2261296" y="256300"/>
                  <a:pt x="2360518" y="238323"/>
                  <a:pt x="2418043" y="215314"/>
                </a:cubicBezTo>
                <a:cubicBezTo>
                  <a:pt x="2472088" y="206823"/>
                  <a:pt x="2499422" y="162612"/>
                  <a:pt x="2558461" y="168193"/>
                </a:cubicBezTo>
                <a:cubicBezTo>
                  <a:pt x="2559660" y="164506"/>
                  <a:pt x="2592244" y="161337"/>
                  <a:pt x="2595535" y="158548"/>
                </a:cubicBezTo>
                <a:lnTo>
                  <a:pt x="2626942" y="130400"/>
                </a:lnTo>
                <a:lnTo>
                  <a:pt x="2632225" y="130446"/>
                </a:lnTo>
                <a:lnTo>
                  <a:pt x="2696856" y="128498"/>
                </a:lnTo>
                <a:lnTo>
                  <a:pt x="2759767" y="127784"/>
                </a:lnTo>
                <a:cubicBezTo>
                  <a:pt x="2770024" y="123546"/>
                  <a:pt x="2781047" y="119463"/>
                  <a:pt x="2792685" y="115710"/>
                </a:cubicBezTo>
                <a:lnTo>
                  <a:pt x="2799767" y="113754"/>
                </a:lnTo>
                <a:lnTo>
                  <a:pt x="2829799" y="120042"/>
                </a:lnTo>
                <a:lnTo>
                  <a:pt x="2890704" y="121493"/>
                </a:lnTo>
                <a:cubicBezTo>
                  <a:pt x="2935390" y="121035"/>
                  <a:pt x="2990780" y="113193"/>
                  <a:pt x="3042646" y="112273"/>
                </a:cubicBezTo>
                <a:cubicBezTo>
                  <a:pt x="3077119" y="111474"/>
                  <a:pt x="3124089" y="100414"/>
                  <a:pt x="3146630" y="100898"/>
                </a:cubicBezTo>
                <a:cubicBezTo>
                  <a:pt x="3169381" y="117699"/>
                  <a:pt x="3224695" y="125864"/>
                  <a:pt x="3233163" y="120200"/>
                </a:cubicBezTo>
                <a:lnTo>
                  <a:pt x="3372699" y="129394"/>
                </a:lnTo>
                <a:cubicBezTo>
                  <a:pt x="3389020" y="126586"/>
                  <a:pt x="3397563" y="116804"/>
                  <a:pt x="3394352" y="131671"/>
                </a:cubicBezTo>
                <a:cubicBezTo>
                  <a:pt x="3406102" y="131485"/>
                  <a:pt x="3429770" y="120938"/>
                  <a:pt x="3448218" y="118229"/>
                </a:cubicBezTo>
                <a:lnTo>
                  <a:pt x="3505047" y="115412"/>
                </a:lnTo>
                <a:lnTo>
                  <a:pt x="3521767" y="111071"/>
                </a:lnTo>
                <a:cubicBezTo>
                  <a:pt x="3526335" y="108877"/>
                  <a:pt x="3582156" y="117732"/>
                  <a:pt x="3585137" y="114371"/>
                </a:cubicBezTo>
                <a:cubicBezTo>
                  <a:pt x="3638265" y="102098"/>
                  <a:pt x="3633789" y="98565"/>
                  <a:pt x="3690293" y="98301"/>
                </a:cubicBezTo>
                <a:cubicBezTo>
                  <a:pt x="3782197" y="112746"/>
                  <a:pt x="3826738" y="92943"/>
                  <a:pt x="3867818" y="88985"/>
                </a:cubicBezTo>
                <a:cubicBezTo>
                  <a:pt x="3943777" y="81477"/>
                  <a:pt x="3990501" y="75194"/>
                  <a:pt x="4091337" y="70813"/>
                </a:cubicBezTo>
                <a:cubicBezTo>
                  <a:pt x="4154422" y="62932"/>
                  <a:pt x="4217060" y="45734"/>
                  <a:pt x="4246332" y="41697"/>
                </a:cubicBezTo>
                <a:cubicBezTo>
                  <a:pt x="4253308" y="42804"/>
                  <a:pt x="4260125" y="44606"/>
                  <a:pt x="4266975" y="46592"/>
                </a:cubicBezTo>
                <a:lnTo>
                  <a:pt x="4270566" y="47620"/>
                </a:lnTo>
                <a:lnTo>
                  <a:pt x="4288964" y="52766"/>
                </a:lnTo>
                <a:lnTo>
                  <a:pt x="4365137" y="51783"/>
                </a:lnTo>
                <a:lnTo>
                  <a:pt x="4430546" y="44555"/>
                </a:lnTo>
                <a:lnTo>
                  <a:pt x="4444136" y="39567"/>
                </a:lnTo>
                <a:lnTo>
                  <a:pt x="4534039" y="31604"/>
                </a:lnTo>
                <a:lnTo>
                  <a:pt x="4560448" y="25231"/>
                </a:lnTo>
                <a:lnTo>
                  <a:pt x="4568006" y="25970"/>
                </a:lnTo>
                <a:cubicBezTo>
                  <a:pt x="4580278" y="23866"/>
                  <a:pt x="4594878" y="14904"/>
                  <a:pt x="4595497" y="22958"/>
                </a:cubicBezTo>
                <a:lnTo>
                  <a:pt x="4608623" y="18108"/>
                </a:lnTo>
                <a:lnTo>
                  <a:pt x="4623942" y="22251"/>
                </a:lnTo>
                <a:cubicBezTo>
                  <a:pt x="4633227" y="23117"/>
                  <a:pt x="4655429" y="23973"/>
                  <a:pt x="4664336" y="23306"/>
                </a:cubicBezTo>
                <a:lnTo>
                  <a:pt x="4677385" y="18246"/>
                </a:lnTo>
                <a:lnTo>
                  <a:pt x="4698143" y="18036"/>
                </a:lnTo>
                <a:cubicBezTo>
                  <a:pt x="4710347" y="18931"/>
                  <a:pt x="4736189" y="22441"/>
                  <a:pt x="4750609" y="23611"/>
                </a:cubicBezTo>
                <a:cubicBezTo>
                  <a:pt x="4764270" y="27424"/>
                  <a:pt x="4774858" y="29782"/>
                  <a:pt x="4784658" y="25057"/>
                </a:cubicBezTo>
                <a:cubicBezTo>
                  <a:pt x="4804708" y="29613"/>
                  <a:pt x="4822811" y="48263"/>
                  <a:pt x="4847558" y="38726"/>
                </a:cubicBezTo>
                <a:cubicBezTo>
                  <a:pt x="4868304" y="42993"/>
                  <a:pt x="4867190" y="47939"/>
                  <a:pt x="4909134" y="50659"/>
                </a:cubicBezTo>
                <a:cubicBezTo>
                  <a:pt x="4945026" y="52455"/>
                  <a:pt x="5063406" y="54096"/>
                  <a:pt x="5099219" y="55050"/>
                </a:cubicBezTo>
                <a:cubicBezTo>
                  <a:pt x="5145195" y="57873"/>
                  <a:pt x="5163254" y="65473"/>
                  <a:pt x="5184992" y="67596"/>
                </a:cubicBezTo>
                <a:cubicBezTo>
                  <a:pt x="5206728" y="69720"/>
                  <a:pt x="5195578" y="65687"/>
                  <a:pt x="5229637" y="67789"/>
                </a:cubicBezTo>
                <a:cubicBezTo>
                  <a:pt x="5263695" y="69892"/>
                  <a:pt x="5345217" y="78854"/>
                  <a:pt x="5389346" y="80211"/>
                </a:cubicBezTo>
                <a:cubicBezTo>
                  <a:pt x="5425889" y="83191"/>
                  <a:pt x="5461943" y="84751"/>
                  <a:pt x="5494414" y="75926"/>
                </a:cubicBezTo>
                <a:lnTo>
                  <a:pt x="5528443" y="77206"/>
                </a:lnTo>
                <a:cubicBezTo>
                  <a:pt x="5582723" y="71370"/>
                  <a:pt x="5638917" y="68385"/>
                  <a:pt x="5684939" y="50269"/>
                </a:cubicBezTo>
                <a:cubicBezTo>
                  <a:pt x="5724389" y="45804"/>
                  <a:pt x="5737860" y="52916"/>
                  <a:pt x="5765146" y="50414"/>
                </a:cubicBezTo>
                <a:cubicBezTo>
                  <a:pt x="5792695" y="43060"/>
                  <a:pt x="5827352" y="38097"/>
                  <a:pt x="5848655" y="35257"/>
                </a:cubicBezTo>
                <a:lnTo>
                  <a:pt x="5930656" y="30131"/>
                </a:lnTo>
                <a:lnTo>
                  <a:pt x="6124150" y="31679"/>
                </a:lnTo>
                <a:cubicBezTo>
                  <a:pt x="6138131" y="22216"/>
                  <a:pt x="6167730" y="4075"/>
                  <a:pt x="6189199" y="588"/>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1255060" y="5279511"/>
            <a:ext cx="9681882" cy="73988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spcAft>
                <a:spcPts val="600"/>
              </a:spcAft>
            </a:pPr>
            <a:r>
              <a:rPr lang="en-US" sz="3600" kern="1200">
                <a:solidFill>
                  <a:schemeClr val="tx1">
                    <a:lumMod val="85000"/>
                    <a:lumOff val="15000"/>
                  </a:schemeClr>
                </a:solidFill>
                <a:latin typeface="+mj-lt"/>
                <a:ea typeface="+mj-ea"/>
                <a:cs typeface="+mj-cs"/>
              </a:rPr>
              <a:t>Dashboard Pie Chart</a:t>
            </a:r>
          </a:p>
        </p:txBody>
      </p:sp>
      <p:pic>
        <p:nvPicPr>
          <p:cNvPr id="4" name="Picture 3" descr="A pie chart with different colored circles&#10;&#10;AI-generated content may be incorrect.">
            <a:extLst>
              <a:ext uri="{FF2B5EF4-FFF2-40B4-BE49-F238E27FC236}">
                <a16:creationId xmlns:a16="http://schemas.microsoft.com/office/drawing/2014/main" id="{A677F3B6-1486-1792-211D-A96A400652AB}"/>
              </a:ext>
            </a:extLst>
          </p:cNvPr>
          <p:cNvPicPr>
            <a:picLocks noChangeAspect="1"/>
          </p:cNvPicPr>
          <p:nvPr/>
        </p:nvPicPr>
        <p:blipFill>
          <a:blip r:embed="rId2"/>
          <a:stretch>
            <a:fillRect/>
          </a:stretch>
        </p:blipFill>
        <p:spPr>
          <a:xfrm>
            <a:off x="623087" y="817247"/>
            <a:ext cx="10945825" cy="3748945"/>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pPr>
                <a:spcAft>
                  <a:spcPts val="600"/>
                </a:spcAft>
              </a:pPr>
              <a:t>42</a:t>
            </a:fld>
            <a:endParaRPr lang="en-US" sz="1000">
              <a:solidFill>
                <a:schemeClr val="tx1">
                  <a:lumMod val="50000"/>
                  <a:lumOff val="50000"/>
                </a:schemeClr>
              </a:solidFill>
              <a:latin typeface="+mn-lt"/>
            </a:endParaRPr>
          </a:p>
        </p:txBody>
      </p:sp>
    </p:spTree>
    <p:extLst>
      <p:ext uri="{BB962C8B-B14F-4D97-AF65-F5344CB8AC3E}">
        <p14:creationId xmlns:p14="http://schemas.microsoft.com/office/powerpoint/2010/main" val="186616070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E914257E-1E2A-4AC7-89EC-1FB65C9C0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03E1C8F1-97F5-489C-8308-958F096572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1269336" cy="2008639"/>
          </a:xfrm>
          <a:custGeom>
            <a:avLst/>
            <a:gdLst>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296127 w 11269336"/>
              <a:gd name="connsiteY139" fmla="*/ 2023208 h 2323145"/>
              <a:gd name="connsiteX140" fmla="*/ 5174645 w 11269336"/>
              <a:gd name="connsiteY140" fmla="*/ 2088358 h 2323145"/>
              <a:gd name="connsiteX141" fmla="*/ 5092476 w 11269336"/>
              <a:gd name="connsiteY141" fmla="*/ 2100737 h 2323145"/>
              <a:gd name="connsiteX142" fmla="*/ 5060738 w 11269336"/>
              <a:gd name="connsiteY142" fmla="*/ 2083274 h 2323145"/>
              <a:gd name="connsiteX143" fmla="*/ 4860988 w 11269336"/>
              <a:gd name="connsiteY143" fmla="*/ 2135698 h 2323145"/>
              <a:gd name="connsiteX144" fmla="*/ 4807902 w 11269336"/>
              <a:gd name="connsiteY144" fmla="*/ 2138894 h 2323145"/>
              <a:gd name="connsiteX145" fmla="*/ 4765388 w 11269336"/>
              <a:gd name="connsiteY145" fmla="*/ 2162525 h 2323145"/>
              <a:gd name="connsiteX146" fmla="*/ 4745033 w 11269336"/>
              <a:gd name="connsiteY146" fmla="*/ 2158859 h 2323145"/>
              <a:gd name="connsiteX147" fmla="*/ 4741475 w 11269336"/>
              <a:gd name="connsiteY147" fmla="*/ 2157998 h 2323145"/>
              <a:gd name="connsiteX148" fmla="*/ 4728247 w 11269336"/>
              <a:gd name="connsiteY148" fmla="*/ 2159526 h 2323145"/>
              <a:gd name="connsiteX149" fmla="*/ 4723263 w 11269336"/>
              <a:gd name="connsiteY149" fmla="*/ 2153742 h 2323145"/>
              <a:gd name="connsiteX150" fmla="*/ 4702453 w 11269336"/>
              <a:gd name="connsiteY150" fmla="*/ 2151586 h 2323145"/>
              <a:gd name="connsiteX151" fmla="*/ 4678455 w 11269336"/>
              <a:gd name="connsiteY151" fmla="*/ 2156131 h 2323145"/>
              <a:gd name="connsiteX152" fmla="*/ 4593061 w 11269336"/>
              <a:gd name="connsiteY152" fmla="*/ 2171597 h 2323145"/>
              <a:gd name="connsiteX153" fmla="*/ 4579902 w 11269336"/>
              <a:gd name="connsiteY153" fmla="*/ 2177927 h 2323145"/>
              <a:gd name="connsiteX154" fmla="*/ 4533444 w 11269336"/>
              <a:gd name="connsiteY154" fmla="*/ 2181200 h 2323145"/>
              <a:gd name="connsiteX155" fmla="*/ 4492832 w 11269336"/>
              <a:gd name="connsiteY155" fmla="*/ 2188033 h 2323145"/>
              <a:gd name="connsiteX156" fmla="*/ 4467257 w 11269336"/>
              <a:gd name="connsiteY156" fmla="*/ 2196121 h 2323145"/>
              <a:gd name="connsiteX157" fmla="*/ 4459937 w 11269336"/>
              <a:gd name="connsiteY157" fmla="*/ 2195182 h 2323145"/>
              <a:gd name="connsiteX158" fmla="*/ 4433312 w 11269336"/>
              <a:gd name="connsiteY158" fmla="*/ 2199004 h 2323145"/>
              <a:gd name="connsiteX159" fmla="*/ 4420601 w 11269336"/>
              <a:gd name="connsiteY159" fmla="*/ 2205158 h 2323145"/>
              <a:gd name="connsiteX160" fmla="*/ 4405765 w 11269336"/>
              <a:gd name="connsiteY160" fmla="*/ 2199902 h 2323145"/>
              <a:gd name="connsiteX161" fmla="*/ 4401354 w 11269336"/>
              <a:gd name="connsiteY161" fmla="*/ 2194745 h 2323145"/>
              <a:gd name="connsiteX162" fmla="*/ 4383151 w 11269336"/>
              <a:gd name="connsiteY162" fmla="*/ 2201140 h 2323145"/>
              <a:gd name="connsiteX163" fmla="*/ 4366646 w 11269336"/>
              <a:gd name="connsiteY163" fmla="*/ 2198564 h 2323145"/>
              <a:gd name="connsiteX164" fmla="*/ 4354009 w 11269336"/>
              <a:gd name="connsiteY164" fmla="*/ 2204984 h 2323145"/>
              <a:gd name="connsiteX165" fmla="*/ 4348284 w 11269336"/>
              <a:gd name="connsiteY165" fmla="*/ 2205270 h 2323145"/>
              <a:gd name="connsiteX166" fmla="*/ 4333906 w 11269336"/>
              <a:gd name="connsiteY166" fmla="*/ 2205251 h 2323145"/>
              <a:gd name="connsiteX167" fmla="*/ 4308819 w 11269336"/>
              <a:gd name="connsiteY167" fmla="*/ 2203822 h 2323145"/>
              <a:gd name="connsiteX168" fmla="*/ 4301210 w 11269336"/>
              <a:gd name="connsiteY168" fmla="*/ 2204456 h 2323145"/>
              <a:gd name="connsiteX169" fmla="*/ 4283095 w 11269336"/>
              <a:gd name="connsiteY169" fmla="*/ 2198177 h 2323145"/>
              <a:gd name="connsiteX170" fmla="*/ 4250119 w 11269336"/>
              <a:gd name="connsiteY170" fmla="*/ 2196342 h 2323145"/>
              <a:gd name="connsiteX171" fmla="*/ 4189203 w 11269336"/>
              <a:gd name="connsiteY171" fmla="*/ 2178994 h 2323145"/>
              <a:gd name="connsiteX172" fmla="*/ 4154035 w 11269336"/>
              <a:gd name="connsiteY172" fmla="*/ 2171950 h 2323145"/>
              <a:gd name="connsiteX173" fmla="*/ 4129569 w 11269336"/>
              <a:gd name="connsiteY173" fmla="*/ 2163850 h 2323145"/>
              <a:gd name="connsiteX174" fmla="*/ 4061250 w 11269336"/>
              <a:gd name="connsiteY174" fmla="*/ 2159236 h 2323145"/>
              <a:gd name="connsiteX175" fmla="*/ 3945480 w 11269336"/>
              <a:gd name="connsiteY175" fmla="*/ 2158279 h 2323145"/>
              <a:gd name="connsiteX176" fmla="*/ 3921468 w 11269336"/>
              <a:gd name="connsiteY176" fmla="*/ 2156588 h 2323145"/>
              <a:gd name="connsiteX177" fmla="*/ 3903348 w 11269336"/>
              <a:gd name="connsiteY177" fmla="*/ 2149220 h 2323145"/>
              <a:gd name="connsiteX178" fmla="*/ 3901342 w 11269336"/>
              <a:gd name="connsiteY178" fmla="*/ 2142355 h 2323145"/>
              <a:gd name="connsiteX179" fmla="*/ 3888539 w 11269336"/>
              <a:gd name="connsiteY179" fmla="*/ 2140476 h 2323145"/>
              <a:gd name="connsiteX180" fmla="*/ 3885662 w 11269336"/>
              <a:gd name="connsiteY180" fmla="*/ 2138740 h 2323145"/>
              <a:gd name="connsiteX181" fmla="*/ 3868627 w 11269336"/>
              <a:gd name="connsiteY181" fmla="*/ 2130023 h 2323145"/>
              <a:gd name="connsiteX182" fmla="*/ 3819177 w 11269336"/>
              <a:gd name="connsiteY182" fmla="*/ 2142111 h 2323145"/>
              <a:gd name="connsiteX183" fmla="*/ 3769100 w 11269336"/>
              <a:gd name="connsiteY183" fmla="*/ 2131731 h 2323145"/>
              <a:gd name="connsiteX184" fmla="*/ 3562752 w 11269336"/>
              <a:gd name="connsiteY184" fmla="*/ 2131785 h 2323145"/>
              <a:gd name="connsiteX185" fmla="*/ 3541402 w 11269336"/>
              <a:gd name="connsiteY185" fmla="*/ 2106821 h 2323145"/>
              <a:gd name="connsiteX186" fmla="*/ 3460591 w 11269336"/>
              <a:gd name="connsiteY186" fmla="*/ 2097951 h 2323145"/>
              <a:gd name="connsiteX187" fmla="*/ 3320348 w 11269336"/>
              <a:gd name="connsiteY187" fmla="*/ 2130191 h 2323145"/>
              <a:gd name="connsiteX188" fmla="*/ 3170922 w 11269336"/>
              <a:gd name="connsiteY188" fmla="*/ 2115957 h 2323145"/>
              <a:gd name="connsiteX189" fmla="*/ 3156256 w 11269336"/>
              <a:gd name="connsiteY189" fmla="*/ 2124773 h 2323145"/>
              <a:gd name="connsiteX190" fmla="*/ 3140298 w 11269336"/>
              <a:gd name="connsiteY190" fmla="*/ 2129182 h 2323145"/>
              <a:gd name="connsiteX191" fmla="*/ 3138514 w 11269336"/>
              <a:gd name="connsiteY191" fmla="*/ 2128069 h 2323145"/>
              <a:gd name="connsiteX192" fmla="*/ 3120467 w 11269336"/>
              <a:gd name="connsiteY192" fmla="*/ 2128281 h 2323145"/>
              <a:gd name="connsiteX193" fmla="*/ 3116175 w 11269336"/>
              <a:gd name="connsiteY193" fmla="*/ 2131633 h 2323145"/>
              <a:gd name="connsiteX194" fmla="*/ 3103685 w 11269336"/>
              <a:gd name="connsiteY194" fmla="*/ 2132814 h 2323145"/>
              <a:gd name="connsiteX195" fmla="*/ 3078794 w 11269336"/>
              <a:gd name="connsiteY195" fmla="*/ 2137935 h 2323145"/>
              <a:gd name="connsiteX196" fmla="*/ 3074407 w 11269336"/>
              <a:gd name="connsiteY196" fmla="*/ 2136274 h 2323145"/>
              <a:gd name="connsiteX197" fmla="*/ 3037285 w 11269336"/>
              <a:gd name="connsiteY197" fmla="*/ 2139919 h 2323145"/>
              <a:gd name="connsiteX198" fmla="*/ 3036901 w 11269336"/>
              <a:gd name="connsiteY198" fmla="*/ 2138726 h 2323145"/>
              <a:gd name="connsiteX199" fmla="*/ 3026996 w 11269336"/>
              <a:gd name="connsiteY199" fmla="*/ 2134322 h 2323145"/>
              <a:gd name="connsiteX200" fmla="*/ 3007772 w 11269336"/>
              <a:gd name="connsiteY200" fmla="*/ 2128742 h 2323145"/>
              <a:gd name="connsiteX201" fmla="*/ 2965030 w 11269336"/>
              <a:gd name="connsiteY201" fmla="*/ 2100494 h 2323145"/>
              <a:gd name="connsiteX202" fmla="*/ 2926342 w 11269336"/>
              <a:gd name="connsiteY202" fmla="*/ 2104155 h 2323145"/>
              <a:gd name="connsiteX203" fmla="*/ 2918608 w 11269336"/>
              <a:gd name="connsiteY203" fmla="*/ 2104215 h 2323145"/>
              <a:gd name="connsiteX204" fmla="*/ 2918475 w 11269336"/>
              <a:gd name="connsiteY204" fmla="*/ 2103937 h 2323145"/>
              <a:gd name="connsiteX205" fmla="*/ 2910360 w 11269336"/>
              <a:gd name="connsiteY205" fmla="*/ 2103444 h 2323145"/>
              <a:gd name="connsiteX206" fmla="*/ 2904507 w 11269336"/>
              <a:gd name="connsiteY206" fmla="*/ 2104326 h 2323145"/>
              <a:gd name="connsiteX207" fmla="*/ 2889503 w 11269336"/>
              <a:gd name="connsiteY207" fmla="*/ 2104443 h 2323145"/>
              <a:gd name="connsiteX208" fmla="*/ 2884480 w 11269336"/>
              <a:gd name="connsiteY208" fmla="*/ 2102626 h 2323145"/>
              <a:gd name="connsiteX209" fmla="*/ 2882689 w 11269336"/>
              <a:gd name="connsiteY209" fmla="*/ 2099228 h 2323145"/>
              <a:gd name="connsiteX210" fmla="*/ 2881291 w 11269336"/>
              <a:gd name="connsiteY210" fmla="*/ 2099618 h 2323145"/>
              <a:gd name="connsiteX211" fmla="*/ 2853979 w 11269336"/>
              <a:gd name="connsiteY211" fmla="*/ 2090388 h 2323145"/>
              <a:gd name="connsiteX212" fmla="*/ 2791790 w 11269336"/>
              <a:gd name="connsiteY212" fmla="*/ 2080332 h 2323145"/>
              <a:gd name="connsiteX213" fmla="*/ 2755844 w 11269336"/>
              <a:gd name="connsiteY213" fmla="*/ 2078874 h 2323145"/>
              <a:gd name="connsiteX214" fmla="*/ 2657742 w 11269336"/>
              <a:gd name="connsiteY214" fmla="*/ 2070179 h 2323145"/>
              <a:gd name="connsiteX215" fmla="*/ 2559549 w 11269336"/>
              <a:gd name="connsiteY215" fmla="*/ 2057873 h 2323145"/>
              <a:gd name="connsiteX216" fmla="*/ 2512054 w 11269336"/>
              <a:gd name="connsiteY216" fmla="*/ 2031671 h 2323145"/>
              <a:gd name="connsiteX217" fmla="*/ 2506437 w 11269336"/>
              <a:gd name="connsiteY217" fmla="*/ 2030918 h 2323145"/>
              <a:gd name="connsiteX218" fmla="*/ 2491752 w 11269336"/>
              <a:gd name="connsiteY218" fmla="*/ 2033906 h 2323145"/>
              <a:gd name="connsiteX219" fmla="*/ 2486338 w 11269336"/>
              <a:gd name="connsiteY219" fmla="*/ 2035862 h 2323145"/>
              <a:gd name="connsiteX220" fmla="*/ 2478186 w 11269336"/>
              <a:gd name="connsiteY220" fmla="*/ 2036953 h 2323145"/>
              <a:gd name="connsiteX221" fmla="*/ 2477950 w 11269336"/>
              <a:gd name="connsiteY221" fmla="*/ 2036715 h 2323145"/>
              <a:gd name="connsiteX222" fmla="*/ 2470381 w 11269336"/>
              <a:gd name="connsiteY222" fmla="*/ 2038256 h 2323145"/>
              <a:gd name="connsiteX223" fmla="*/ 2433781 w 11269336"/>
              <a:gd name="connsiteY223" fmla="*/ 2049140 h 2323145"/>
              <a:gd name="connsiteX224" fmla="*/ 2381172 w 11269336"/>
              <a:gd name="connsiteY224" fmla="*/ 2030645 h 2323145"/>
              <a:gd name="connsiteX225" fmla="*/ 2360198 w 11269336"/>
              <a:gd name="connsiteY225" fmla="*/ 2029059 h 2323145"/>
              <a:gd name="connsiteX226" fmla="*/ 2348815 w 11269336"/>
              <a:gd name="connsiteY226" fmla="*/ 2026798 h 2323145"/>
              <a:gd name="connsiteX227" fmla="*/ 2347988 w 11269336"/>
              <a:gd name="connsiteY227" fmla="*/ 2025745 h 2323145"/>
              <a:gd name="connsiteX228" fmla="*/ 2312920 w 11269336"/>
              <a:gd name="connsiteY228" fmla="*/ 2036311 h 2323145"/>
              <a:gd name="connsiteX229" fmla="*/ 2307986 w 11269336"/>
              <a:gd name="connsiteY229" fmla="*/ 2035583 h 2323145"/>
              <a:gd name="connsiteX230" fmla="*/ 2285481 w 11269336"/>
              <a:gd name="connsiteY230" fmla="*/ 2045197 h 2323145"/>
              <a:gd name="connsiteX231" fmla="*/ 2273666 w 11269336"/>
              <a:gd name="connsiteY231" fmla="*/ 2048710 h 2323145"/>
              <a:gd name="connsiteX232" fmla="*/ 2270719 w 11269336"/>
              <a:gd name="connsiteY232" fmla="*/ 2052702 h 2323145"/>
              <a:gd name="connsiteX233" fmla="*/ 2253080 w 11269336"/>
              <a:gd name="connsiteY233" fmla="*/ 2056363 h 2323145"/>
              <a:gd name="connsiteX234" fmla="*/ 2250906 w 11269336"/>
              <a:gd name="connsiteY234" fmla="*/ 2055654 h 2323145"/>
              <a:gd name="connsiteX235" fmla="*/ 2236905 w 11269336"/>
              <a:gd name="connsiteY235" fmla="*/ 2062882 h 2323145"/>
              <a:gd name="connsiteX236" fmla="*/ 2225830 w 11269336"/>
              <a:gd name="connsiteY236" fmla="*/ 2074027 h 2323145"/>
              <a:gd name="connsiteX237" fmla="*/ 2073776 w 11269336"/>
              <a:gd name="connsiteY237" fmla="*/ 2089244 h 2323145"/>
              <a:gd name="connsiteX238" fmla="*/ 1948256 w 11269336"/>
              <a:gd name="connsiteY238" fmla="*/ 2146616 h 2323145"/>
              <a:gd name="connsiteX239" fmla="*/ 1865582 w 11269336"/>
              <a:gd name="connsiteY239" fmla="*/ 2153738 h 2323145"/>
              <a:gd name="connsiteX240" fmla="*/ 1835210 w 11269336"/>
              <a:gd name="connsiteY240" fmla="*/ 2134244 h 2323145"/>
              <a:gd name="connsiteX241" fmla="*/ 1632661 w 11269336"/>
              <a:gd name="connsiteY241" fmla="*/ 2173882 h 2323145"/>
              <a:gd name="connsiteX242" fmla="*/ 1579590 w 11269336"/>
              <a:gd name="connsiteY242" fmla="*/ 2173680 h 2323145"/>
              <a:gd name="connsiteX243" fmla="*/ 1535601 w 11269336"/>
              <a:gd name="connsiteY243" fmla="*/ 2194590 h 2323145"/>
              <a:gd name="connsiteX244" fmla="*/ 1515594 w 11269336"/>
              <a:gd name="connsiteY244" fmla="*/ 2189622 h 2323145"/>
              <a:gd name="connsiteX245" fmla="*/ 1512113 w 11269336"/>
              <a:gd name="connsiteY245" fmla="*/ 2188534 h 2323145"/>
              <a:gd name="connsiteX246" fmla="*/ 1498838 w 11269336"/>
              <a:gd name="connsiteY246" fmla="*/ 2189213 h 2323145"/>
              <a:gd name="connsiteX247" fmla="*/ 1494279 w 11269336"/>
              <a:gd name="connsiteY247" fmla="*/ 2183112 h 2323145"/>
              <a:gd name="connsiteX248" fmla="*/ 1473714 w 11269336"/>
              <a:gd name="connsiteY248" fmla="*/ 2179625 h 2323145"/>
              <a:gd name="connsiteX249" fmla="*/ 1449503 w 11269336"/>
              <a:gd name="connsiteY249" fmla="*/ 2182633 h 2323145"/>
              <a:gd name="connsiteX250" fmla="*/ 1335495 w 11269336"/>
              <a:gd name="connsiteY250" fmla="*/ 2203940 h 2323145"/>
              <a:gd name="connsiteX251" fmla="*/ 1266687 w 11269336"/>
              <a:gd name="connsiteY251" fmla="*/ 2212688 h 2323145"/>
              <a:gd name="connsiteX252" fmla="*/ 1239614 w 11269336"/>
              <a:gd name="connsiteY252" fmla="*/ 2209727 h 2323145"/>
              <a:gd name="connsiteX253" fmla="*/ 1202436 w 11269336"/>
              <a:gd name="connsiteY253" fmla="*/ 2209817 h 2323145"/>
              <a:gd name="connsiteX254" fmla="*/ 1136097 w 11269336"/>
              <a:gd name="connsiteY254" fmla="*/ 2205112 h 2323145"/>
              <a:gd name="connsiteX255" fmla="*/ 1048229 w 11269336"/>
              <a:gd name="connsiteY255" fmla="*/ 2207249 h 2323145"/>
              <a:gd name="connsiteX256" fmla="*/ 988232 w 11269336"/>
              <a:gd name="connsiteY256" fmla="*/ 2235635 h 2323145"/>
              <a:gd name="connsiteX257" fmla="*/ 981959 w 11269336"/>
              <a:gd name="connsiteY257" fmla="*/ 2231607 h 2323145"/>
              <a:gd name="connsiteX258" fmla="*/ 938600 w 11269336"/>
              <a:gd name="connsiteY258" fmla="*/ 2238113 h 2323145"/>
              <a:gd name="connsiteX259" fmla="*/ 791788 w 11269336"/>
              <a:gd name="connsiteY259" fmla="*/ 2293224 h 2323145"/>
              <a:gd name="connsiteX260" fmla="*/ 706914 w 11269336"/>
              <a:gd name="connsiteY260" fmla="*/ 2305046 h 2323145"/>
              <a:gd name="connsiteX261" fmla="*/ 675971 w 11269336"/>
              <a:gd name="connsiteY261" fmla="*/ 2304030 h 2323145"/>
              <a:gd name="connsiteX262" fmla="*/ 624180 w 11269336"/>
              <a:gd name="connsiteY262" fmla="*/ 2302650 h 2323145"/>
              <a:gd name="connsiteX263" fmla="*/ 583453 w 11269336"/>
              <a:gd name="connsiteY263" fmla="*/ 2288788 h 2323145"/>
              <a:gd name="connsiteX264" fmla="*/ 540946 w 11269336"/>
              <a:gd name="connsiteY264" fmla="*/ 2292721 h 2323145"/>
              <a:gd name="connsiteX265" fmla="*/ 533680 w 11269336"/>
              <a:gd name="connsiteY265" fmla="*/ 2310233 h 2323145"/>
              <a:gd name="connsiteX266" fmla="*/ 487366 w 11269336"/>
              <a:gd name="connsiteY266" fmla="*/ 2309053 h 2323145"/>
              <a:gd name="connsiteX267" fmla="*/ 416820 w 11269336"/>
              <a:gd name="connsiteY267" fmla="*/ 2305443 h 2323145"/>
              <a:gd name="connsiteX268" fmla="*/ 376805 w 11269336"/>
              <a:gd name="connsiteY268" fmla="*/ 2307647 h 2323145"/>
              <a:gd name="connsiteX269" fmla="*/ 266777 w 11269336"/>
              <a:gd name="connsiteY269" fmla="*/ 2309012 h 2323145"/>
              <a:gd name="connsiteX270" fmla="*/ 156013 w 11269336"/>
              <a:gd name="connsiteY270" fmla="*/ 2306832 h 2323145"/>
              <a:gd name="connsiteX271" fmla="*/ 87258 w 11269336"/>
              <a:gd name="connsiteY271" fmla="*/ 2285511 h 2323145"/>
              <a:gd name="connsiteX272" fmla="*/ 23798 w 11269336"/>
              <a:gd name="connsiteY272" fmla="*/ 2281822 h 2323145"/>
              <a:gd name="connsiteX273" fmla="*/ 0 w 11269336"/>
              <a:gd name="connsiteY273" fmla="*/ 2285369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296127 w 11269336"/>
              <a:gd name="connsiteY139" fmla="*/ 2023208 h 2323145"/>
              <a:gd name="connsiteX140" fmla="*/ 5092476 w 11269336"/>
              <a:gd name="connsiteY140" fmla="*/ 2100737 h 2323145"/>
              <a:gd name="connsiteX141" fmla="*/ 5060738 w 11269336"/>
              <a:gd name="connsiteY141" fmla="*/ 2083274 h 2323145"/>
              <a:gd name="connsiteX142" fmla="*/ 4860988 w 11269336"/>
              <a:gd name="connsiteY142" fmla="*/ 2135698 h 2323145"/>
              <a:gd name="connsiteX143" fmla="*/ 4807902 w 11269336"/>
              <a:gd name="connsiteY143" fmla="*/ 2138894 h 2323145"/>
              <a:gd name="connsiteX144" fmla="*/ 4765388 w 11269336"/>
              <a:gd name="connsiteY144" fmla="*/ 2162525 h 2323145"/>
              <a:gd name="connsiteX145" fmla="*/ 4745033 w 11269336"/>
              <a:gd name="connsiteY145" fmla="*/ 2158859 h 2323145"/>
              <a:gd name="connsiteX146" fmla="*/ 4741475 w 11269336"/>
              <a:gd name="connsiteY146" fmla="*/ 2157998 h 2323145"/>
              <a:gd name="connsiteX147" fmla="*/ 4728247 w 11269336"/>
              <a:gd name="connsiteY147" fmla="*/ 2159526 h 2323145"/>
              <a:gd name="connsiteX148" fmla="*/ 4723263 w 11269336"/>
              <a:gd name="connsiteY148" fmla="*/ 2153742 h 2323145"/>
              <a:gd name="connsiteX149" fmla="*/ 4702453 w 11269336"/>
              <a:gd name="connsiteY149" fmla="*/ 2151586 h 2323145"/>
              <a:gd name="connsiteX150" fmla="*/ 4678455 w 11269336"/>
              <a:gd name="connsiteY150" fmla="*/ 2156131 h 2323145"/>
              <a:gd name="connsiteX151" fmla="*/ 4593061 w 11269336"/>
              <a:gd name="connsiteY151" fmla="*/ 2171597 h 2323145"/>
              <a:gd name="connsiteX152" fmla="*/ 4579902 w 11269336"/>
              <a:gd name="connsiteY152" fmla="*/ 2177927 h 2323145"/>
              <a:gd name="connsiteX153" fmla="*/ 4533444 w 11269336"/>
              <a:gd name="connsiteY153" fmla="*/ 2181200 h 2323145"/>
              <a:gd name="connsiteX154" fmla="*/ 4492832 w 11269336"/>
              <a:gd name="connsiteY154" fmla="*/ 2188033 h 2323145"/>
              <a:gd name="connsiteX155" fmla="*/ 4467257 w 11269336"/>
              <a:gd name="connsiteY155" fmla="*/ 2196121 h 2323145"/>
              <a:gd name="connsiteX156" fmla="*/ 4459937 w 11269336"/>
              <a:gd name="connsiteY156" fmla="*/ 2195182 h 2323145"/>
              <a:gd name="connsiteX157" fmla="*/ 4433312 w 11269336"/>
              <a:gd name="connsiteY157" fmla="*/ 2199004 h 2323145"/>
              <a:gd name="connsiteX158" fmla="*/ 4420601 w 11269336"/>
              <a:gd name="connsiteY158" fmla="*/ 2205158 h 2323145"/>
              <a:gd name="connsiteX159" fmla="*/ 4405765 w 11269336"/>
              <a:gd name="connsiteY159" fmla="*/ 2199902 h 2323145"/>
              <a:gd name="connsiteX160" fmla="*/ 4401354 w 11269336"/>
              <a:gd name="connsiteY160" fmla="*/ 2194745 h 2323145"/>
              <a:gd name="connsiteX161" fmla="*/ 4383151 w 11269336"/>
              <a:gd name="connsiteY161" fmla="*/ 2201140 h 2323145"/>
              <a:gd name="connsiteX162" fmla="*/ 4366646 w 11269336"/>
              <a:gd name="connsiteY162" fmla="*/ 2198564 h 2323145"/>
              <a:gd name="connsiteX163" fmla="*/ 4354009 w 11269336"/>
              <a:gd name="connsiteY163" fmla="*/ 2204984 h 2323145"/>
              <a:gd name="connsiteX164" fmla="*/ 4348284 w 11269336"/>
              <a:gd name="connsiteY164" fmla="*/ 2205270 h 2323145"/>
              <a:gd name="connsiteX165" fmla="*/ 4333906 w 11269336"/>
              <a:gd name="connsiteY165" fmla="*/ 2205251 h 2323145"/>
              <a:gd name="connsiteX166" fmla="*/ 4308819 w 11269336"/>
              <a:gd name="connsiteY166" fmla="*/ 2203822 h 2323145"/>
              <a:gd name="connsiteX167" fmla="*/ 4301210 w 11269336"/>
              <a:gd name="connsiteY167" fmla="*/ 2204456 h 2323145"/>
              <a:gd name="connsiteX168" fmla="*/ 4283095 w 11269336"/>
              <a:gd name="connsiteY168" fmla="*/ 2198177 h 2323145"/>
              <a:gd name="connsiteX169" fmla="*/ 4250119 w 11269336"/>
              <a:gd name="connsiteY169" fmla="*/ 2196342 h 2323145"/>
              <a:gd name="connsiteX170" fmla="*/ 4189203 w 11269336"/>
              <a:gd name="connsiteY170" fmla="*/ 2178994 h 2323145"/>
              <a:gd name="connsiteX171" fmla="*/ 4154035 w 11269336"/>
              <a:gd name="connsiteY171" fmla="*/ 2171950 h 2323145"/>
              <a:gd name="connsiteX172" fmla="*/ 4129569 w 11269336"/>
              <a:gd name="connsiteY172" fmla="*/ 2163850 h 2323145"/>
              <a:gd name="connsiteX173" fmla="*/ 4061250 w 11269336"/>
              <a:gd name="connsiteY173" fmla="*/ 2159236 h 2323145"/>
              <a:gd name="connsiteX174" fmla="*/ 3945480 w 11269336"/>
              <a:gd name="connsiteY174" fmla="*/ 2158279 h 2323145"/>
              <a:gd name="connsiteX175" fmla="*/ 3921468 w 11269336"/>
              <a:gd name="connsiteY175" fmla="*/ 2156588 h 2323145"/>
              <a:gd name="connsiteX176" fmla="*/ 3903348 w 11269336"/>
              <a:gd name="connsiteY176" fmla="*/ 2149220 h 2323145"/>
              <a:gd name="connsiteX177" fmla="*/ 3901342 w 11269336"/>
              <a:gd name="connsiteY177" fmla="*/ 2142355 h 2323145"/>
              <a:gd name="connsiteX178" fmla="*/ 3888539 w 11269336"/>
              <a:gd name="connsiteY178" fmla="*/ 2140476 h 2323145"/>
              <a:gd name="connsiteX179" fmla="*/ 3885662 w 11269336"/>
              <a:gd name="connsiteY179" fmla="*/ 2138740 h 2323145"/>
              <a:gd name="connsiteX180" fmla="*/ 3868627 w 11269336"/>
              <a:gd name="connsiteY180" fmla="*/ 2130023 h 2323145"/>
              <a:gd name="connsiteX181" fmla="*/ 3819177 w 11269336"/>
              <a:gd name="connsiteY181" fmla="*/ 2142111 h 2323145"/>
              <a:gd name="connsiteX182" fmla="*/ 3769100 w 11269336"/>
              <a:gd name="connsiteY182" fmla="*/ 2131731 h 2323145"/>
              <a:gd name="connsiteX183" fmla="*/ 3562752 w 11269336"/>
              <a:gd name="connsiteY183" fmla="*/ 2131785 h 2323145"/>
              <a:gd name="connsiteX184" fmla="*/ 3541402 w 11269336"/>
              <a:gd name="connsiteY184" fmla="*/ 2106821 h 2323145"/>
              <a:gd name="connsiteX185" fmla="*/ 3460591 w 11269336"/>
              <a:gd name="connsiteY185" fmla="*/ 2097951 h 2323145"/>
              <a:gd name="connsiteX186" fmla="*/ 3320348 w 11269336"/>
              <a:gd name="connsiteY186" fmla="*/ 2130191 h 2323145"/>
              <a:gd name="connsiteX187" fmla="*/ 3170922 w 11269336"/>
              <a:gd name="connsiteY187" fmla="*/ 2115957 h 2323145"/>
              <a:gd name="connsiteX188" fmla="*/ 3156256 w 11269336"/>
              <a:gd name="connsiteY188" fmla="*/ 2124773 h 2323145"/>
              <a:gd name="connsiteX189" fmla="*/ 3140298 w 11269336"/>
              <a:gd name="connsiteY189" fmla="*/ 2129182 h 2323145"/>
              <a:gd name="connsiteX190" fmla="*/ 3138514 w 11269336"/>
              <a:gd name="connsiteY190" fmla="*/ 2128069 h 2323145"/>
              <a:gd name="connsiteX191" fmla="*/ 3120467 w 11269336"/>
              <a:gd name="connsiteY191" fmla="*/ 2128281 h 2323145"/>
              <a:gd name="connsiteX192" fmla="*/ 3116175 w 11269336"/>
              <a:gd name="connsiteY192" fmla="*/ 2131633 h 2323145"/>
              <a:gd name="connsiteX193" fmla="*/ 3103685 w 11269336"/>
              <a:gd name="connsiteY193" fmla="*/ 2132814 h 2323145"/>
              <a:gd name="connsiteX194" fmla="*/ 3078794 w 11269336"/>
              <a:gd name="connsiteY194" fmla="*/ 2137935 h 2323145"/>
              <a:gd name="connsiteX195" fmla="*/ 3074407 w 11269336"/>
              <a:gd name="connsiteY195" fmla="*/ 2136274 h 2323145"/>
              <a:gd name="connsiteX196" fmla="*/ 3037285 w 11269336"/>
              <a:gd name="connsiteY196" fmla="*/ 2139919 h 2323145"/>
              <a:gd name="connsiteX197" fmla="*/ 3036901 w 11269336"/>
              <a:gd name="connsiteY197" fmla="*/ 2138726 h 2323145"/>
              <a:gd name="connsiteX198" fmla="*/ 3026996 w 11269336"/>
              <a:gd name="connsiteY198" fmla="*/ 2134322 h 2323145"/>
              <a:gd name="connsiteX199" fmla="*/ 3007772 w 11269336"/>
              <a:gd name="connsiteY199" fmla="*/ 2128742 h 2323145"/>
              <a:gd name="connsiteX200" fmla="*/ 2965030 w 11269336"/>
              <a:gd name="connsiteY200" fmla="*/ 2100494 h 2323145"/>
              <a:gd name="connsiteX201" fmla="*/ 2926342 w 11269336"/>
              <a:gd name="connsiteY201" fmla="*/ 2104155 h 2323145"/>
              <a:gd name="connsiteX202" fmla="*/ 2918608 w 11269336"/>
              <a:gd name="connsiteY202" fmla="*/ 2104215 h 2323145"/>
              <a:gd name="connsiteX203" fmla="*/ 2918475 w 11269336"/>
              <a:gd name="connsiteY203" fmla="*/ 2103937 h 2323145"/>
              <a:gd name="connsiteX204" fmla="*/ 2910360 w 11269336"/>
              <a:gd name="connsiteY204" fmla="*/ 2103444 h 2323145"/>
              <a:gd name="connsiteX205" fmla="*/ 2904507 w 11269336"/>
              <a:gd name="connsiteY205" fmla="*/ 2104326 h 2323145"/>
              <a:gd name="connsiteX206" fmla="*/ 2889503 w 11269336"/>
              <a:gd name="connsiteY206" fmla="*/ 2104443 h 2323145"/>
              <a:gd name="connsiteX207" fmla="*/ 2884480 w 11269336"/>
              <a:gd name="connsiteY207" fmla="*/ 2102626 h 2323145"/>
              <a:gd name="connsiteX208" fmla="*/ 2882689 w 11269336"/>
              <a:gd name="connsiteY208" fmla="*/ 2099228 h 2323145"/>
              <a:gd name="connsiteX209" fmla="*/ 2881291 w 11269336"/>
              <a:gd name="connsiteY209" fmla="*/ 2099618 h 2323145"/>
              <a:gd name="connsiteX210" fmla="*/ 2853979 w 11269336"/>
              <a:gd name="connsiteY210" fmla="*/ 2090388 h 2323145"/>
              <a:gd name="connsiteX211" fmla="*/ 2791790 w 11269336"/>
              <a:gd name="connsiteY211" fmla="*/ 2080332 h 2323145"/>
              <a:gd name="connsiteX212" fmla="*/ 2755844 w 11269336"/>
              <a:gd name="connsiteY212" fmla="*/ 2078874 h 2323145"/>
              <a:gd name="connsiteX213" fmla="*/ 2657742 w 11269336"/>
              <a:gd name="connsiteY213" fmla="*/ 2070179 h 2323145"/>
              <a:gd name="connsiteX214" fmla="*/ 2559549 w 11269336"/>
              <a:gd name="connsiteY214" fmla="*/ 2057873 h 2323145"/>
              <a:gd name="connsiteX215" fmla="*/ 2512054 w 11269336"/>
              <a:gd name="connsiteY215" fmla="*/ 2031671 h 2323145"/>
              <a:gd name="connsiteX216" fmla="*/ 2506437 w 11269336"/>
              <a:gd name="connsiteY216" fmla="*/ 2030918 h 2323145"/>
              <a:gd name="connsiteX217" fmla="*/ 2491752 w 11269336"/>
              <a:gd name="connsiteY217" fmla="*/ 2033906 h 2323145"/>
              <a:gd name="connsiteX218" fmla="*/ 2486338 w 11269336"/>
              <a:gd name="connsiteY218" fmla="*/ 2035862 h 2323145"/>
              <a:gd name="connsiteX219" fmla="*/ 2478186 w 11269336"/>
              <a:gd name="connsiteY219" fmla="*/ 2036953 h 2323145"/>
              <a:gd name="connsiteX220" fmla="*/ 2477950 w 11269336"/>
              <a:gd name="connsiteY220" fmla="*/ 2036715 h 2323145"/>
              <a:gd name="connsiteX221" fmla="*/ 2470381 w 11269336"/>
              <a:gd name="connsiteY221" fmla="*/ 2038256 h 2323145"/>
              <a:gd name="connsiteX222" fmla="*/ 2433781 w 11269336"/>
              <a:gd name="connsiteY222" fmla="*/ 2049140 h 2323145"/>
              <a:gd name="connsiteX223" fmla="*/ 2381172 w 11269336"/>
              <a:gd name="connsiteY223" fmla="*/ 2030645 h 2323145"/>
              <a:gd name="connsiteX224" fmla="*/ 2360198 w 11269336"/>
              <a:gd name="connsiteY224" fmla="*/ 2029059 h 2323145"/>
              <a:gd name="connsiteX225" fmla="*/ 2348815 w 11269336"/>
              <a:gd name="connsiteY225" fmla="*/ 2026798 h 2323145"/>
              <a:gd name="connsiteX226" fmla="*/ 2347988 w 11269336"/>
              <a:gd name="connsiteY226" fmla="*/ 2025745 h 2323145"/>
              <a:gd name="connsiteX227" fmla="*/ 2312920 w 11269336"/>
              <a:gd name="connsiteY227" fmla="*/ 2036311 h 2323145"/>
              <a:gd name="connsiteX228" fmla="*/ 2307986 w 11269336"/>
              <a:gd name="connsiteY228" fmla="*/ 2035583 h 2323145"/>
              <a:gd name="connsiteX229" fmla="*/ 2285481 w 11269336"/>
              <a:gd name="connsiteY229" fmla="*/ 2045197 h 2323145"/>
              <a:gd name="connsiteX230" fmla="*/ 2273666 w 11269336"/>
              <a:gd name="connsiteY230" fmla="*/ 2048710 h 2323145"/>
              <a:gd name="connsiteX231" fmla="*/ 2270719 w 11269336"/>
              <a:gd name="connsiteY231" fmla="*/ 2052702 h 2323145"/>
              <a:gd name="connsiteX232" fmla="*/ 2253080 w 11269336"/>
              <a:gd name="connsiteY232" fmla="*/ 2056363 h 2323145"/>
              <a:gd name="connsiteX233" fmla="*/ 2250906 w 11269336"/>
              <a:gd name="connsiteY233" fmla="*/ 2055654 h 2323145"/>
              <a:gd name="connsiteX234" fmla="*/ 2236905 w 11269336"/>
              <a:gd name="connsiteY234" fmla="*/ 2062882 h 2323145"/>
              <a:gd name="connsiteX235" fmla="*/ 2225830 w 11269336"/>
              <a:gd name="connsiteY235" fmla="*/ 2074027 h 2323145"/>
              <a:gd name="connsiteX236" fmla="*/ 2073776 w 11269336"/>
              <a:gd name="connsiteY236" fmla="*/ 2089244 h 2323145"/>
              <a:gd name="connsiteX237" fmla="*/ 1948256 w 11269336"/>
              <a:gd name="connsiteY237" fmla="*/ 2146616 h 2323145"/>
              <a:gd name="connsiteX238" fmla="*/ 1865582 w 11269336"/>
              <a:gd name="connsiteY238" fmla="*/ 2153738 h 2323145"/>
              <a:gd name="connsiteX239" fmla="*/ 1835210 w 11269336"/>
              <a:gd name="connsiteY239" fmla="*/ 2134244 h 2323145"/>
              <a:gd name="connsiteX240" fmla="*/ 1632661 w 11269336"/>
              <a:gd name="connsiteY240" fmla="*/ 2173882 h 2323145"/>
              <a:gd name="connsiteX241" fmla="*/ 1579590 w 11269336"/>
              <a:gd name="connsiteY241" fmla="*/ 2173680 h 2323145"/>
              <a:gd name="connsiteX242" fmla="*/ 1535601 w 11269336"/>
              <a:gd name="connsiteY242" fmla="*/ 2194590 h 2323145"/>
              <a:gd name="connsiteX243" fmla="*/ 1515594 w 11269336"/>
              <a:gd name="connsiteY243" fmla="*/ 2189622 h 2323145"/>
              <a:gd name="connsiteX244" fmla="*/ 1512113 w 11269336"/>
              <a:gd name="connsiteY244" fmla="*/ 2188534 h 2323145"/>
              <a:gd name="connsiteX245" fmla="*/ 1498838 w 11269336"/>
              <a:gd name="connsiteY245" fmla="*/ 2189213 h 2323145"/>
              <a:gd name="connsiteX246" fmla="*/ 1494279 w 11269336"/>
              <a:gd name="connsiteY246" fmla="*/ 2183112 h 2323145"/>
              <a:gd name="connsiteX247" fmla="*/ 1473714 w 11269336"/>
              <a:gd name="connsiteY247" fmla="*/ 2179625 h 2323145"/>
              <a:gd name="connsiteX248" fmla="*/ 1449503 w 11269336"/>
              <a:gd name="connsiteY248" fmla="*/ 2182633 h 2323145"/>
              <a:gd name="connsiteX249" fmla="*/ 1335495 w 11269336"/>
              <a:gd name="connsiteY249" fmla="*/ 2203940 h 2323145"/>
              <a:gd name="connsiteX250" fmla="*/ 1266687 w 11269336"/>
              <a:gd name="connsiteY250" fmla="*/ 2212688 h 2323145"/>
              <a:gd name="connsiteX251" fmla="*/ 1239614 w 11269336"/>
              <a:gd name="connsiteY251" fmla="*/ 2209727 h 2323145"/>
              <a:gd name="connsiteX252" fmla="*/ 1202436 w 11269336"/>
              <a:gd name="connsiteY252" fmla="*/ 2209817 h 2323145"/>
              <a:gd name="connsiteX253" fmla="*/ 1136097 w 11269336"/>
              <a:gd name="connsiteY253" fmla="*/ 2205112 h 2323145"/>
              <a:gd name="connsiteX254" fmla="*/ 1048229 w 11269336"/>
              <a:gd name="connsiteY254" fmla="*/ 2207249 h 2323145"/>
              <a:gd name="connsiteX255" fmla="*/ 988232 w 11269336"/>
              <a:gd name="connsiteY255" fmla="*/ 2235635 h 2323145"/>
              <a:gd name="connsiteX256" fmla="*/ 981959 w 11269336"/>
              <a:gd name="connsiteY256" fmla="*/ 2231607 h 2323145"/>
              <a:gd name="connsiteX257" fmla="*/ 938600 w 11269336"/>
              <a:gd name="connsiteY257" fmla="*/ 2238113 h 2323145"/>
              <a:gd name="connsiteX258" fmla="*/ 791788 w 11269336"/>
              <a:gd name="connsiteY258" fmla="*/ 2293224 h 2323145"/>
              <a:gd name="connsiteX259" fmla="*/ 706914 w 11269336"/>
              <a:gd name="connsiteY259" fmla="*/ 2305046 h 2323145"/>
              <a:gd name="connsiteX260" fmla="*/ 675971 w 11269336"/>
              <a:gd name="connsiteY260" fmla="*/ 2304030 h 2323145"/>
              <a:gd name="connsiteX261" fmla="*/ 624180 w 11269336"/>
              <a:gd name="connsiteY261" fmla="*/ 2302650 h 2323145"/>
              <a:gd name="connsiteX262" fmla="*/ 583453 w 11269336"/>
              <a:gd name="connsiteY262" fmla="*/ 2288788 h 2323145"/>
              <a:gd name="connsiteX263" fmla="*/ 540946 w 11269336"/>
              <a:gd name="connsiteY263" fmla="*/ 2292721 h 2323145"/>
              <a:gd name="connsiteX264" fmla="*/ 533680 w 11269336"/>
              <a:gd name="connsiteY264" fmla="*/ 2310233 h 2323145"/>
              <a:gd name="connsiteX265" fmla="*/ 487366 w 11269336"/>
              <a:gd name="connsiteY265" fmla="*/ 2309053 h 2323145"/>
              <a:gd name="connsiteX266" fmla="*/ 416820 w 11269336"/>
              <a:gd name="connsiteY266" fmla="*/ 2305443 h 2323145"/>
              <a:gd name="connsiteX267" fmla="*/ 376805 w 11269336"/>
              <a:gd name="connsiteY267" fmla="*/ 2307647 h 2323145"/>
              <a:gd name="connsiteX268" fmla="*/ 266777 w 11269336"/>
              <a:gd name="connsiteY268" fmla="*/ 2309012 h 2323145"/>
              <a:gd name="connsiteX269" fmla="*/ 156013 w 11269336"/>
              <a:gd name="connsiteY269" fmla="*/ 2306832 h 2323145"/>
              <a:gd name="connsiteX270" fmla="*/ 87258 w 11269336"/>
              <a:gd name="connsiteY270" fmla="*/ 2285511 h 2323145"/>
              <a:gd name="connsiteX271" fmla="*/ 23798 w 11269336"/>
              <a:gd name="connsiteY271" fmla="*/ 2281822 h 2323145"/>
              <a:gd name="connsiteX272" fmla="*/ 0 w 11269336"/>
              <a:gd name="connsiteY272" fmla="*/ 2285369 h 2323145"/>
              <a:gd name="connsiteX273" fmla="*/ 0 w 11269336"/>
              <a:gd name="connsiteY27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092476 w 11269336"/>
              <a:gd name="connsiteY139" fmla="*/ 2100737 h 2323145"/>
              <a:gd name="connsiteX140" fmla="*/ 5060738 w 11269336"/>
              <a:gd name="connsiteY140" fmla="*/ 208327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60738 w 11269336"/>
              <a:gd name="connsiteY140" fmla="*/ 208327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1048229 w 11269336"/>
              <a:gd name="connsiteY252" fmla="*/ 2207249 h 2323145"/>
              <a:gd name="connsiteX253" fmla="*/ 988232 w 11269336"/>
              <a:gd name="connsiteY253" fmla="*/ 2235635 h 2323145"/>
              <a:gd name="connsiteX254" fmla="*/ 981959 w 11269336"/>
              <a:gd name="connsiteY254" fmla="*/ 2231607 h 2323145"/>
              <a:gd name="connsiteX255" fmla="*/ 938600 w 11269336"/>
              <a:gd name="connsiteY255" fmla="*/ 2238113 h 2323145"/>
              <a:gd name="connsiteX256" fmla="*/ 791788 w 11269336"/>
              <a:gd name="connsiteY256" fmla="*/ 2293224 h 2323145"/>
              <a:gd name="connsiteX257" fmla="*/ 706914 w 11269336"/>
              <a:gd name="connsiteY257" fmla="*/ 2305046 h 2323145"/>
              <a:gd name="connsiteX258" fmla="*/ 675971 w 11269336"/>
              <a:gd name="connsiteY258" fmla="*/ 2304030 h 2323145"/>
              <a:gd name="connsiteX259" fmla="*/ 624180 w 11269336"/>
              <a:gd name="connsiteY259" fmla="*/ 2302650 h 2323145"/>
              <a:gd name="connsiteX260" fmla="*/ 583453 w 11269336"/>
              <a:gd name="connsiteY260" fmla="*/ 2288788 h 2323145"/>
              <a:gd name="connsiteX261" fmla="*/ 540946 w 11269336"/>
              <a:gd name="connsiteY261" fmla="*/ 2292721 h 2323145"/>
              <a:gd name="connsiteX262" fmla="*/ 533680 w 11269336"/>
              <a:gd name="connsiteY262" fmla="*/ 2310233 h 2323145"/>
              <a:gd name="connsiteX263" fmla="*/ 487366 w 11269336"/>
              <a:gd name="connsiteY263" fmla="*/ 2309053 h 2323145"/>
              <a:gd name="connsiteX264" fmla="*/ 416820 w 11269336"/>
              <a:gd name="connsiteY264" fmla="*/ 2305443 h 2323145"/>
              <a:gd name="connsiteX265" fmla="*/ 376805 w 11269336"/>
              <a:gd name="connsiteY265" fmla="*/ 2307647 h 2323145"/>
              <a:gd name="connsiteX266" fmla="*/ 266777 w 11269336"/>
              <a:gd name="connsiteY266" fmla="*/ 2309012 h 2323145"/>
              <a:gd name="connsiteX267" fmla="*/ 156013 w 11269336"/>
              <a:gd name="connsiteY267" fmla="*/ 2306832 h 2323145"/>
              <a:gd name="connsiteX268" fmla="*/ 87258 w 11269336"/>
              <a:gd name="connsiteY268" fmla="*/ 2285511 h 2323145"/>
              <a:gd name="connsiteX269" fmla="*/ 23798 w 11269336"/>
              <a:gd name="connsiteY269" fmla="*/ 2281822 h 2323145"/>
              <a:gd name="connsiteX270" fmla="*/ 0 w 11269336"/>
              <a:gd name="connsiteY270" fmla="*/ 2285369 h 2323145"/>
              <a:gd name="connsiteX271" fmla="*/ 0 w 11269336"/>
              <a:gd name="connsiteY27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1048229 w 11269336"/>
              <a:gd name="connsiteY252" fmla="*/ 2207249 h 2323145"/>
              <a:gd name="connsiteX253" fmla="*/ 988232 w 11269336"/>
              <a:gd name="connsiteY253" fmla="*/ 2235635 h 2323145"/>
              <a:gd name="connsiteX254" fmla="*/ 981959 w 11269336"/>
              <a:gd name="connsiteY254" fmla="*/ 2231607 h 2323145"/>
              <a:gd name="connsiteX255" fmla="*/ 938600 w 11269336"/>
              <a:gd name="connsiteY255" fmla="*/ 2238113 h 2323145"/>
              <a:gd name="connsiteX256" fmla="*/ 791788 w 11269336"/>
              <a:gd name="connsiteY256" fmla="*/ 2293224 h 2323145"/>
              <a:gd name="connsiteX257" fmla="*/ 706914 w 11269336"/>
              <a:gd name="connsiteY257" fmla="*/ 2305046 h 2323145"/>
              <a:gd name="connsiteX258" fmla="*/ 675971 w 11269336"/>
              <a:gd name="connsiteY258" fmla="*/ 2304030 h 2323145"/>
              <a:gd name="connsiteX259" fmla="*/ 624180 w 11269336"/>
              <a:gd name="connsiteY259" fmla="*/ 2302650 h 2323145"/>
              <a:gd name="connsiteX260" fmla="*/ 583453 w 11269336"/>
              <a:gd name="connsiteY260" fmla="*/ 2288788 h 2323145"/>
              <a:gd name="connsiteX261" fmla="*/ 540946 w 11269336"/>
              <a:gd name="connsiteY261" fmla="*/ 2292721 h 2323145"/>
              <a:gd name="connsiteX262" fmla="*/ 533680 w 11269336"/>
              <a:gd name="connsiteY262" fmla="*/ 2310233 h 2323145"/>
              <a:gd name="connsiteX263" fmla="*/ 487366 w 11269336"/>
              <a:gd name="connsiteY263" fmla="*/ 2309053 h 2323145"/>
              <a:gd name="connsiteX264" fmla="*/ 416820 w 11269336"/>
              <a:gd name="connsiteY264" fmla="*/ 2305443 h 2323145"/>
              <a:gd name="connsiteX265" fmla="*/ 376805 w 11269336"/>
              <a:gd name="connsiteY265" fmla="*/ 2307647 h 2323145"/>
              <a:gd name="connsiteX266" fmla="*/ 266777 w 11269336"/>
              <a:gd name="connsiteY266" fmla="*/ 2309012 h 2323145"/>
              <a:gd name="connsiteX267" fmla="*/ 156013 w 11269336"/>
              <a:gd name="connsiteY267" fmla="*/ 2306832 h 2323145"/>
              <a:gd name="connsiteX268" fmla="*/ 87258 w 11269336"/>
              <a:gd name="connsiteY268" fmla="*/ 2285511 h 2323145"/>
              <a:gd name="connsiteX269" fmla="*/ 23798 w 11269336"/>
              <a:gd name="connsiteY269" fmla="*/ 2281822 h 2323145"/>
              <a:gd name="connsiteX270" fmla="*/ 0 w 11269336"/>
              <a:gd name="connsiteY270" fmla="*/ 2285369 h 2323145"/>
              <a:gd name="connsiteX271" fmla="*/ 0 w 11269336"/>
              <a:gd name="connsiteY27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988232 w 11269336"/>
              <a:gd name="connsiteY252" fmla="*/ 2235635 h 2323145"/>
              <a:gd name="connsiteX253" fmla="*/ 981959 w 11269336"/>
              <a:gd name="connsiteY253" fmla="*/ 2231607 h 2323145"/>
              <a:gd name="connsiteX254" fmla="*/ 938600 w 11269336"/>
              <a:gd name="connsiteY254" fmla="*/ 2238113 h 2323145"/>
              <a:gd name="connsiteX255" fmla="*/ 791788 w 11269336"/>
              <a:gd name="connsiteY255" fmla="*/ 2293224 h 2323145"/>
              <a:gd name="connsiteX256" fmla="*/ 706914 w 11269336"/>
              <a:gd name="connsiteY256" fmla="*/ 2305046 h 2323145"/>
              <a:gd name="connsiteX257" fmla="*/ 675971 w 11269336"/>
              <a:gd name="connsiteY257" fmla="*/ 2304030 h 2323145"/>
              <a:gd name="connsiteX258" fmla="*/ 624180 w 11269336"/>
              <a:gd name="connsiteY258" fmla="*/ 2302650 h 2323145"/>
              <a:gd name="connsiteX259" fmla="*/ 583453 w 11269336"/>
              <a:gd name="connsiteY259" fmla="*/ 2288788 h 2323145"/>
              <a:gd name="connsiteX260" fmla="*/ 540946 w 11269336"/>
              <a:gd name="connsiteY260" fmla="*/ 2292721 h 2323145"/>
              <a:gd name="connsiteX261" fmla="*/ 533680 w 11269336"/>
              <a:gd name="connsiteY261" fmla="*/ 2310233 h 2323145"/>
              <a:gd name="connsiteX262" fmla="*/ 487366 w 11269336"/>
              <a:gd name="connsiteY262" fmla="*/ 2309053 h 2323145"/>
              <a:gd name="connsiteX263" fmla="*/ 416820 w 11269336"/>
              <a:gd name="connsiteY263" fmla="*/ 2305443 h 2323145"/>
              <a:gd name="connsiteX264" fmla="*/ 376805 w 11269336"/>
              <a:gd name="connsiteY264" fmla="*/ 2307647 h 2323145"/>
              <a:gd name="connsiteX265" fmla="*/ 266777 w 11269336"/>
              <a:gd name="connsiteY265" fmla="*/ 2309012 h 2323145"/>
              <a:gd name="connsiteX266" fmla="*/ 156013 w 11269336"/>
              <a:gd name="connsiteY266" fmla="*/ 2306832 h 2323145"/>
              <a:gd name="connsiteX267" fmla="*/ 87258 w 11269336"/>
              <a:gd name="connsiteY267" fmla="*/ 2285511 h 2323145"/>
              <a:gd name="connsiteX268" fmla="*/ 23798 w 11269336"/>
              <a:gd name="connsiteY268" fmla="*/ 2281822 h 2323145"/>
              <a:gd name="connsiteX269" fmla="*/ 0 w 11269336"/>
              <a:gd name="connsiteY269" fmla="*/ 2285369 h 2323145"/>
              <a:gd name="connsiteX270" fmla="*/ 0 w 11269336"/>
              <a:gd name="connsiteY270"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266687 w 11269336"/>
              <a:gd name="connsiteY247" fmla="*/ 2212688 h 2323145"/>
              <a:gd name="connsiteX248" fmla="*/ 1239614 w 11269336"/>
              <a:gd name="connsiteY248" fmla="*/ 2209727 h 2323145"/>
              <a:gd name="connsiteX249" fmla="*/ 1202436 w 11269336"/>
              <a:gd name="connsiteY249" fmla="*/ 2209817 h 2323145"/>
              <a:gd name="connsiteX250" fmla="*/ 1136097 w 11269336"/>
              <a:gd name="connsiteY250" fmla="*/ 2205112 h 2323145"/>
              <a:gd name="connsiteX251" fmla="*/ 988232 w 11269336"/>
              <a:gd name="connsiteY251" fmla="*/ 2235635 h 2323145"/>
              <a:gd name="connsiteX252" fmla="*/ 981959 w 11269336"/>
              <a:gd name="connsiteY252" fmla="*/ 2231607 h 2323145"/>
              <a:gd name="connsiteX253" fmla="*/ 938600 w 11269336"/>
              <a:gd name="connsiteY253" fmla="*/ 2238113 h 2323145"/>
              <a:gd name="connsiteX254" fmla="*/ 791788 w 11269336"/>
              <a:gd name="connsiteY254" fmla="*/ 2293224 h 2323145"/>
              <a:gd name="connsiteX255" fmla="*/ 706914 w 11269336"/>
              <a:gd name="connsiteY255" fmla="*/ 2305046 h 2323145"/>
              <a:gd name="connsiteX256" fmla="*/ 675971 w 11269336"/>
              <a:gd name="connsiteY256" fmla="*/ 2304030 h 2323145"/>
              <a:gd name="connsiteX257" fmla="*/ 624180 w 11269336"/>
              <a:gd name="connsiteY257" fmla="*/ 2302650 h 2323145"/>
              <a:gd name="connsiteX258" fmla="*/ 583453 w 11269336"/>
              <a:gd name="connsiteY258" fmla="*/ 2288788 h 2323145"/>
              <a:gd name="connsiteX259" fmla="*/ 540946 w 11269336"/>
              <a:gd name="connsiteY259" fmla="*/ 2292721 h 2323145"/>
              <a:gd name="connsiteX260" fmla="*/ 533680 w 11269336"/>
              <a:gd name="connsiteY260" fmla="*/ 2310233 h 2323145"/>
              <a:gd name="connsiteX261" fmla="*/ 487366 w 11269336"/>
              <a:gd name="connsiteY261" fmla="*/ 2309053 h 2323145"/>
              <a:gd name="connsiteX262" fmla="*/ 416820 w 11269336"/>
              <a:gd name="connsiteY262" fmla="*/ 2305443 h 2323145"/>
              <a:gd name="connsiteX263" fmla="*/ 376805 w 11269336"/>
              <a:gd name="connsiteY263" fmla="*/ 2307647 h 2323145"/>
              <a:gd name="connsiteX264" fmla="*/ 266777 w 11269336"/>
              <a:gd name="connsiteY264" fmla="*/ 2309012 h 2323145"/>
              <a:gd name="connsiteX265" fmla="*/ 156013 w 11269336"/>
              <a:gd name="connsiteY265" fmla="*/ 2306832 h 2323145"/>
              <a:gd name="connsiteX266" fmla="*/ 87258 w 11269336"/>
              <a:gd name="connsiteY266" fmla="*/ 2285511 h 2323145"/>
              <a:gd name="connsiteX267" fmla="*/ 23798 w 11269336"/>
              <a:gd name="connsiteY267" fmla="*/ 2281822 h 2323145"/>
              <a:gd name="connsiteX268" fmla="*/ 0 w 11269336"/>
              <a:gd name="connsiteY268" fmla="*/ 2285369 h 2323145"/>
              <a:gd name="connsiteX269" fmla="*/ 0 w 11269336"/>
              <a:gd name="connsiteY269"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197391 w 11269336"/>
              <a:gd name="connsiteY54" fmla="*/ 1107746 h 2323145"/>
              <a:gd name="connsiteX55" fmla="*/ 8081474 w 11269336"/>
              <a:gd name="connsiteY55" fmla="*/ 1130125 h 2323145"/>
              <a:gd name="connsiteX56" fmla="*/ 8053585 w 11269336"/>
              <a:gd name="connsiteY56" fmla="*/ 1129169 h 2323145"/>
              <a:gd name="connsiteX57" fmla="*/ 8038422 w 11269336"/>
              <a:gd name="connsiteY57" fmla="*/ 1119092 h 2323145"/>
              <a:gd name="connsiteX58" fmla="*/ 8029450 w 11269336"/>
              <a:gd name="connsiteY58" fmla="*/ 1125592 h 2323145"/>
              <a:gd name="connsiteX59" fmla="*/ 7959552 w 11269336"/>
              <a:gd name="connsiteY59" fmla="*/ 1140188 h 2323145"/>
              <a:gd name="connsiteX60" fmla="*/ 7914188 w 11269336"/>
              <a:gd name="connsiteY60" fmla="*/ 1150862 h 2323145"/>
              <a:gd name="connsiteX61" fmla="*/ 7914918 w 11269336"/>
              <a:gd name="connsiteY61" fmla="*/ 1168758 h 2323145"/>
              <a:gd name="connsiteX62" fmla="*/ 7875510 w 11269336"/>
              <a:gd name="connsiteY62" fmla="*/ 1183153 h 2323145"/>
              <a:gd name="connsiteX63" fmla="*/ 7829932 w 11269336"/>
              <a:gd name="connsiteY63" fmla="*/ 1180782 h 2323145"/>
              <a:gd name="connsiteX64" fmla="*/ 7779182 w 11269336"/>
              <a:gd name="connsiteY64" fmla="*/ 1192665 h 2323145"/>
              <a:gd name="connsiteX65" fmla="*/ 7748774 w 11269336"/>
              <a:gd name="connsiteY65" fmla="*/ 1199586 h 2323145"/>
              <a:gd name="connsiteX66" fmla="*/ 7671846 w 11269336"/>
              <a:gd name="connsiteY66" fmla="*/ 1231966 h 2323145"/>
              <a:gd name="connsiteX67" fmla="*/ 7554146 w 11269336"/>
              <a:gd name="connsiteY67" fmla="*/ 1319748 h 2323145"/>
              <a:gd name="connsiteX68" fmla="*/ 7515052 w 11269336"/>
              <a:gd name="connsiteY68" fmla="*/ 1336718 h 2323145"/>
              <a:gd name="connsiteX69" fmla="*/ 7507193 w 11269336"/>
              <a:gd name="connsiteY69" fmla="*/ 1334617 h 2323145"/>
              <a:gd name="connsiteX70" fmla="*/ 7461694 w 11269336"/>
              <a:gd name="connsiteY70" fmla="*/ 1375866 h 2323145"/>
              <a:gd name="connsiteX71" fmla="*/ 7377571 w 11269336"/>
              <a:gd name="connsiteY71" fmla="*/ 1400128 h 2323145"/>
              <a:gd name="connsiteX72" fmla="*/ 7311261 w 11269336"/>
              <a:gd name="connsiteY72" fmla="*/ 1412652 h 2323145"/>
              <a:gd name="connsiteX73" fmla="*/ 7275307 w 11269336"/>
              <a:gd name="connsiteY73" fmla="*/ 1422171 h 2323145"/>
              <a:gd name="connsiteX74" fmla="*/ 7247783 w 11269336"/>
              <a:gd name="connsiteY74" fmla="*/ 1426330 h 2323145"/>
              <a:gd name="connsiteX75" fmla="*/ 7185047 w 11269336"/>
              <a:gd name="connsiteY75" fmla="*/ 1451812 h 2323145"/>
              <a:gd name="connsiteX76" fmla="*/ 7084117 w 11269336"/>
              <a:gd name="connsiteY76" fmla="*/ 1500281 h 2323145"/>
              <a:gd name="connsiteX77" fmla="*/ 7062011 w 11269336"/>
              <a:gd name="connsiteY77" fmla="*/ 1509183 h 2323145"/>
              <a:gd name="connsiteX78" fmla="*/ 7040555 w 11269336"/>
              <a:gd name="connsiteY78" fmla="*/ 1511207 h 2323145"/>
              <a:gd name="connsiteX79" fmla="*/ 7033438 w 11269336"/>
              <a:gd name="connsiteY79" fmla="*/ 1506772 h 2323145"/>
              <a:gd name="connsiteX80" fmla="*/ 7020886 w 11269336"/>
              <a:gd name="connsiteY80" fmla="*/ 1510764 h 2323145"/>
              <a:gd name="connsiteX81" fmla="*/ 7017033 w 11269336"/>
              <a:gd name="connsiteY81" fmla="*/ 1510650 h 2323145"/>
              <a:gd name="connsiteX82" fmla="*/ 6995460 w 11269336"/>
              <a:gd name="connsiteY82" fmla="*/ 1511173 h 2323145"/>
              <a:gd name="connsiteX83" fmla="*/ 6962144 w 11269336"/>
              <a:gd name="connsiteY83" fmla="*/ 1541508 h 2323145"/>
              <a:gd name="connsiteX84" fmla="*/ 6910674 w 11269336"/>
              <a:gd name="connsiteY84" fmla="*/ 1554793 h 2323145"/>
              <a:gd name="connsiteX85" fmla="*/ 6732152 w 11269336"/>
              <a:gd name="connsiteY85" fmla="*/ 1642538 h 2323145"/>
              <a:gd name="connsiteX86" fmla="*/ 6694106 w 11269336"/>
              <a:gd name="connsiteY86" fmla="*/ 1632377 h 2323145"/>
              <a:gd name="connsiteX87" fmla="*/ 6617223 w 11269336"/>
              <a:gd name="connsiteY87" fmla="*/ 1659889 h 2323145"/>
              <a:gd name="connsiteX88" fmla="*/ 6521138 w 11269336"/>
              <a:gd name="connsiteY88" fmla="*/ 1744340 h 2323145"/>
              <a:gd name="connsiteX89" fmla="*/ 6380677 w 11269336"/>
              <a:gd name="connsiteY89" fmla="*/ 1796883 h 2323145"/>
              <a:gd name="connsiteX90" fmla="*/ 6374897 w 11269336"/>
              <a:gd name="connsiteY90" fmla="*/ 1809910 h 2323145"/>
              <a:gd name="connsiteX91" fmla="*/ 6364545 w 11269336"/>
              <a:gd name="connsiteY91" fmla="*/ 1820090 h 2323145"/>
              <a:gd name="connsiteX92" fmla="*/ 6362126 w 11269336"/>
              <a:gd name="connsiteY92" fmla="*/ 1819991 h 2323145"/>
              <a:gd name="connsiteX93" fmla="*/ 6346673 w 11269336"/>
              <a:gd name="connsiteY93" fmla="*/ 1827824 h 2323145"/>
              <a:gd name="connsiteX94" fmla="*/ 6345588 w 11269336"/>
              <a:gd name="connsiteY94" fmla="*/ 1832232 h 2323145"/>
              <a:gd name="connsiteX95" fmla="*/ 6335708 w 11269336"/>
              <a:gd name="connsiteY95" fmla="*/ 1838451 h 2323145"/>
              <a:gd name="connsiteX96" fmla="*/ 6318182 w 11269336"/>
              <a:gd name="connsiteY96" fmla="*/ 1852975 h 2323145"/>
              <a:gd name="connsiteX97" fmla="*/ 6313084 w 11269336"/>
              <a:gd name="connsiteY97" fmla="*/ 1853561 h 2323145"/>
              <a:gd name="connsiteX98" fmla="*/ 6283816 w 11269336"/>
              <a:gd name="connsiteY98" fmla="*/ 1872148 h 2323145"/>
              <a:gd name="connsiteX99" fmla="*/ 6282550 w 11269336"/>
              <a:gd name="connsiteY99" fmla="*/ 1871392 h 2323145"/>
              <a:gd name="connsiteX100" fmla="*/ 6270527 w 11269336"/>
              <a:gd name="connsiteY100" fmla="*/ 1872208 h 2323145"/>
              <a:gd name="connsiteX101" fmla="*/ 6249518 w 11269336"/>
              <a:gd name="connsiteY101" fmla="*/ 1876079 h 2323145"/>
              <a:gd name="connsiteX102" fmla="*/ 6190386 w 11269336"/>
              <a:gd name="connsiteY102" fmla="*/ 1872478 h 2323145"/>
              <a:gd name="connsiteX103" fmla="*/ 6159777 w 11269336"/>
              <a:gd name="connsiteY103" fmla="*/ 1891745 h 2323145"/>
              <a:gd name="connsiteX104" fmla="*/ 6153131 w 11269336"/>
              <a:gd name="connsiteY104" fmla="*/ 1895079 h 2323145"/>
              <a:gd name="connsiteX105" fmla="*/ 6152798 w 11269336"/>
              <a:gd name="connsiteY105" fmla="*/ 1894920 h 2323145"/>
              <a:gd name="connsiteX106" fmla="*/ 6145388 w 11269336"/>
              <a:gd name="connsiteY106" fmla="*/ 1897990 h 2323145"/>
              <a:gd name="connsiteX107" fmla="*/ 6141014 w 11269336"/>
              <a:gd name="connsiteY107" fmla="*/ 1901155 h 2323145"/>
              <a:gd name="connsiteX108" fmla="*/ 6128122 w 11269336"/>
              <a:gd name="connsiteY108" fmla="*/ 1907623 h 2323145"/>
              <a:gd name="connsiteX109" fmla="*/ 6122351 w 11269336"/>
              <a:gd name="connsiteY109" fmla="*/ 1908359 h 2323145"/>
              <a:gd name="connsiteX110" fmla="*/ 6064750 w 11269336"/>
              <a:gd name="connsiteY110" fmla="*/ 1896394 h 2323145"/>
              <a:gd name="connsiteX111" fmla="*/ 5964230 w 11269336"/>
              <a:gd name="connsiteY111" fmla="*/ 1910038 h 2323145"/>
              <a:gd name="connsiteX112" fmla="*/ 5865399 w 11269336"/>
              <a:gd name="connsiteY112" fmla="*/ 1926966 h 2323145"/>
              <a:gd name="connsiteX113" fmla="*/ 5829951 w 11269336"/>
              <a:gd name="connsiteY113" fmla="*/ 1934755 h 2323145"/>
              <a:gd name="connsiteX114" fmla="*/ 5765285 w 11269336"/>
              <a:gd name="connsiteY114" fmla="*/ 1941322 h 2323145"/>
              <a:gd name="connsiteX115" fmla="*/ 5734750 w 11269336"/>
              <a:gd name="connsiteY115" fmla="*/ 1939793 h 2323145"/>
              <a:gd name="connsiteX116" fmla="*/ 5733569 w 11269336"/>
              <a:gd name="connsiteY116" fmla="*/ 1940505 h 2323145"/>
              <a:gd name="connsiteX117" fmla="*/ 5730329 w 11269336"/>
              <a:gd name="connsiteY117" fmla="*/ 1937845 h 2323145"/>
              <a:gd name="connsiteX118" fmla="*/ 5724661 w 11269336"/>
              <a:gd name="connsiteY118" fmla="*/ 1937455 h 2323145"/>
              <a:gd name="connsiteX119" fmla="*/ 5710186 w 11269336"/>
              <a:gd name="connsiteY119" fmla="*/ 1941370 h 2323145"/>
              <a:gd name="connsiteX120" fmla="*/ 5704910 w 11269336"/>
              <a:gd name="connsiteY120" fmla="*/ 1943663 h 2323145"/>
              <a:gd name="connsiteX121" fmla="*/ 5696836 w 11269336"/>
              <a:gd name="connsiteY121" fmla="*/ 1945271 h 2323145"/>
              <a:gd name="connsiteX122" fmla="*/ 5696583 w 11269336"/>
              <a:gd name="connsiteY122" fmla="*/ 1945050 h 2323145"/>
              <a:gd name="connsiteX123" fmla="*/ 5689123 w 11269336"/>
              <a:gd name="connsiteY123" fmla="*/ 1947067 h 2323145"/>
              <a:gd name="connsiteX124" fmla="*/ 5653291 w 11269336"/>
              <a:gd name="connsiteY124" fmla="*/ 1960245 h 2323145"/>
              <a:gd name="connsiteX125" fmla="*/ 5599385 w 11269336"/>
              <a:gd name="connsiteY125" fmla="*/ 1945198 h 2323145"/>
              <a:gd name="connsiteX126" fmla="*/ 5578300 w 11269336"/>
              <a:gd name="connsiteY126" fmla="*/ 1944963 h 2323145"/>
              <a:gd name="connsiteX127" fmla="*/ 5566758 w 11269336"/>
              <a:gd name="connsiteY127" fmla="*/ 1943441 h 2323145"/>
              <a:gd name="connsiteX128" fmla="*/ 5565857 w 11269336"/>
              <a:gd name="connsiteY128" fmla="*/ 1942445 h 2323145"/>
              <a:gd name="connsiteX129" fmla="*/ 5531534 w 11269336"/>
              <a:gd name="connsiteY129" fmla="*/ 1955208 h 2323145"/>
              <a:gd name="connsiteX130" fmla="*/ 5526552 w 11269336"/>
              <a:gd name="connsiteY130" fmla="*/ 1954799 h 2323145"/>
              <a:gd name="connsiteX131" fmla="*/ 5504723 w 11269336"/>
              <a:gd name="connsiteY131" fmla="*/ 1965811 h 2323145"/>
              <a:gd name="connsiteX132" fmla="*/ 5493156 w 11269336"/>
              <a:gd name="connsiteY132" fmla="*/ 1970063 h 2323145"/>
              <a:gd name="connsiteX133" fmla="*/ 5490486 w 11269336"/>
              <a:gd name="connsiteY133" fmla="*/ 1974227 h 2323145"/>
              <a:gd name="connsiteX134" fmla="*/ 5473107 w 11269336"/>
              <a:gd name="connsiteY134" fmla="*/ 1979001 h 2323145"/>
              <a:gd name="connsiteX135" fmla="*/ 5470885 w 11269336"/>
              <a:gd name="connsiteY135" fmla="*/ 1978432 h 2323145"/>
              <a:gd name="connsiteX136" fmla="*/ 5457393 w 11269336"/>
              <a:gd name="connsiteY136" fmla="*/ 1986525 h 2323145"/>
              <a:gd name="connsiteX137" fmla="*/ 5447102 w 11269336"/>
              <a:gd name="connsiteY137" fmla="*/ 1998329 h 2323145"/>
              <a:gd name="connsiteX138" fmla="*/ 5159151 w 11269336"/>
              <a:gd name="connsiteY138" fmla="*/ 2029640 h 2323145"/>
              <a:gd name="connsiteX139" fmla="*/ 5041688 w 11269336"/>
              <a:gd name="connsiteY139" fmla="*/ 2022334 h 2323145"/>
              <a:gd name="connsiteX140" fmla="*/ 4860988 w 11269336"/>
              <a:gd name="connsiteY140" fmla="*/ 2135698 h 2323145"/>
              <a:gd name="connsiteX141" fmla="*/ 4807902 w 11269336"/>
              <a:gd name="connsiteY141" fmla="*/ 2138894 h 2323145"/>
              <a:gd name="connsiteX142" fmla="*/ 4765388 w 11269336"/>
              <a:gd name="connsiteY142" fmla="*/ 2162525 h 2323145"/>
              <a:gd name="connsiteX143" fmla="*/ 4745033 w 11269336"/>
              <a:gd name="connsiteY143" fmla="*/ 2158859 h 2323145"/>
              <a:gd name="connsiteX144" fmla="*/ 4741475 w 11269336"/>
              <a:gd name="connsiteY144" fmla="*/ 2157998 h 2323145"/>
              <a:gd name="connsiteX145" fmla="*/ 4728247 w 11269336"/>
              <a:gd name="connsiteY145" fmla="*/ 2159526 h 2323145"/>
              <a:gd name="connsiteX146" fmla="*/ 4723263 w 11269336"/>
              <a:gd name="connsiteY146" fmla="*/ 2153742 h 2323145"/>
              <a:gd name="connsiteX147" fmla="*/ 4702453 w 11269336"/>
              <a:gd name="connsiteY147" fmla="*/ 2151586 h 2323145"/>
              <a:gd name="connsiteX148" fmla="*/ 4678455 w 11269336"/>
              <a:gd name="connsiteY148" fmla="*/ 2156131 h 2323145"/>
              <a:gd name="connsiteX149" fmla="*/ 4593061 w 11269336"/>
              <a:gd name="connsiteY149" fmla="*/ 2171597 h 2323145"/>
              <a:gd name="connsiteX150" fmla="*/ 4579902 w 11269336"/>
              <a:gd name="connsiteY150" fmla="*/ 2177927 h 2323145"/>
              <a:gd name="connsiteX151" fmla="*/ 4533444 w 11269336"/>
              <a:gd name="connsiteY151" fmla="*/ 2181200 h 2323145"/>
              <a:gd name="connsiteX152" fmla="*/ 4492832 w 11269336"/>
              <a:gd name="connsiteY152" fmla="*/ 2188033 h 2323145"/>
              <a:gd name="connsiteX153" fmla="*/ 4467257 w 11269336"/>
              <a:gd name="connsiteY153" fmla="*/ 2196121 h 2323145"/>
              <a:gd name="connsiteX154" fmla="*/ 4459937 w 11269336"/>
              <a:gd name="connsiteY154" fmla="*/ 2195182 h 2323145"/>
              <a:gd name="connsiteX155" fmla="*/ 4433312 w 11269336"/>
              <a:gd name="connsiteY155" fmla="*/ 2199004 h 2323145"/>
              <a:gd name="connsiteX156" fmla="*/ 4420601 w 11269336"/>
              <a:gd name="connsiteY156" fmla="*/ 2205158 h 2323145"/>
              <a:gd name="connsiteX157" fmla="*/ 4405765 w 11269336"/>
              <a:gd name="connsiteY157" fmla="*/ 2199902 h 2323145"/>
              <a:gd name="connsiteX158" fmla="*/ 4401354 w 11269336"/>
              <a:gd name="connsiteY158" fmla="*/ 2194745 h 2323145"/>
              <a:gd name="connsiteX159" fmla="*/ 4383151 w 11269336"/>
              <a:gd name="connsiteY159" fmla="*/ 2201140 h 2323145"/>
              <a:gd name="connsiteX160" fmla="*/ 4366646 w 11269336"/>
              <a:gd name="connsiteY160" fmla="*/ 2198564 h 2323145"/>
              <a:gd name="connsiteX161" fmla="*/ 4354009 w 11269336"/>
              <a:gd name="connsiteY161" fmla="*/ 2204984 h 2323145"/>
              <a:gd name="connsiteX162" fmla="*/ 4348284 w 11269336"/>
              <a:gd name="connsiteY162" fmla="*/ 2205270 h 2323145"/>
              <a:gd name="connsiteX163" fmla="*/ 4333906 w 11269336"/>
              <a:gd name="connsiteY163" fmla="*/ 2205251 h 2323145"/>
              <a:gd name="connsiteX164" fmla="*/ 4308819 w 11269336"/>
              <a:gd name="connsiteY164" fmla="*/ 2203822 h 2323145"/>
              <a:gd name="connsiteX165" fmla="*/ 4301210 w 11269336"/>
              <a:gd name="connsiteY165" fmla="*/ 2204456 h 2323145"/>
              <a:gd name="connsiteX166" fmla="*/ 4283095 w 11269336"/>
              <a:gd name="connsiteY166" fmla="*/ 2198177 h 2323145"/>
              <a:gd name="connsiteX167" fmla="*/ 4250119 w 11269336"/>
              <a:gd name="connsiteY167" fmla="*/ 2196342 h 2323145"/>
              <a:gd name="connsiteX168" fmla="*/ 4189203 w 11269336"/>
              <a:gd name="connsiteY168" fmla="*/ 2178994 h 2323145"/>
              <a:gd name="connsiteX169" fmla="*/ 4154035 w 11269336"/>
              <a:gd name="connsiteY169" fmla="*/ 2171950 h 2323145"/>
              <a:gd name="connsiteX170" fmla="*/ 4129569 w 11269336"/>
              <a:gd name="connsiteY170" fmla="*/ 2163850 h 2323145"/>
              <a:gd name="connsiteX171" fmla="*/ 4061250 w 11269336"/>
              <a:gd name="connsiteY171" fmla="*/ 2159236 h 2323145"/>
              <a:gd name="connsiteX172" fmla="*/ 3945480 w 11269336"/>
              <a:gd name="connsiteY172" fmla="*/ 2158279 h 2323145"/>
              <a:gd name="connsiteX173" fmla="*/ 3921468 w 11269336"/>
              <a:gd name="connsiteY173" fmla="*/ 2156588 h 2323145"/>
              <a:gd name="connsiteX174" fmla="*/ 3903348 w 11269336"/>
              <a:gd name="connsiteY174" fmla="*/ 2149220 h 2323145"/>
              <a:gd name="connsiteX175" fmla="*/ 3901342 w 11269336"/>
              <a:gd name="connsiteY175" fmla="*/ 2142355 h 2323145"/>
              <a:gd name="connsiteX176" fmla="*/ 3888539 w 11269336"/>
              <a:gd name="connsiteY176" fmla="*/ 2140476 h 2323145"/>
              <a:gd name="connsiteX177" fmla="*/ 3885662 w 11269336"/>
              <a:gd name="connsiteY177" fmla="*/ 2138740 h 2323145"/>
              <a:gd name="connsiteX178" fmla="*/ 3868627 w 11269336"/>
              <a:gd name="connsiteY178" fmla="*/ 2130023 h 2323145"/>
              <a:gd name="connsiteX179" fmla="*/ 3819177 w 11269336"/>
              <a:gd name="connsiteY179" fmla="*/ 2142111 h 2323145"/>
              <a:gd name="connsiteX180" fmla="*/ 3769100 w 11269336"/>
              <a:gd name="connsiteY180" fmla="*/ 2131731 h 2323145"/>
              <a:gd name="connsiteX181" fmla="*/ 3562752 w 11269336"/>
              <a:gd name="connsiteY181" fmla="*/ 2131785 h 2323145"/>
              <a:gd name="connsiteX182" fmla="*/ 3541402 w 11269336"/>
              <a:gd name="connsiteY182" fmla="*/ 2106821 h 2323145"/>
              <a:gd name="connsiteX183" fmla="*/ 3365341 w 11269336"/>
              <a:gd name="connsiteY183" fmla="*/ 2077638 h 2323145"/>
              <a:gd name="connsiteX184" fmla="*/ 3170922 w 11269336"/>
              <a:gd name="connsiteY184" fmla="*/ 2115957 h 2323145"/>
              <a:gd name="connsiteX185" fmla="*/ 3156256 w 11269336"/>
              <a:gd name="connsiteY185" fmla="*/ 2124773 h 2323145"/>
              <a:gd name="connsiteX186" fmla="*/ 3140298 w 11269336"/>
              <a:gd name="connsiteY186" fmla="*/ 2129182 h 2323145"/>
              <a:gd name="connsiteX187" fmla="*/ 3138514 w 11269336"/>
              <a:gd name="connsiteY187" fmla="*/ 2128069 h 2323145"/>
              <a:gd name="connsiteX188" fmla="*/ 3120467 w 11269336"/>
              <a:gd name="connsiteY188" fmla="*/ 2128281 h 2323145"/>
              <a:gd name="connsiteX189" fmla="*/ 3116175 w 11269336"/>
              <a:gd name="connsiteY189" fmla="*/ 2131633 h 2323145"/>
              <a:gd name="connsiteX190" fmla="*/ 3103685 w 11269336"/>
              <a:gd name="connsiteY190" fmla="*/ 2132814 h 2323145"/>
              <a:gd name="connsiteX191" fmla="*/ 3078794 w 11269336"/>
              <a:gd name="connsiteY191" fmla="*/ 2137935 h 2323145"/>
              <a:gd name="connsiteX192" fmla="*/ 3074407 w 11269336"/>
              <a:gd name="connsiteY192" fmla="*/ 2136274 h 2323145"/>
              <a:gd name="connsiteX193" fmla="*/ 3037285 w 11269336"/>
              <a:gd name="connsiteY193" fmla="*/ 2139919 h 2323145"/>
              <a:gd name="connsiteX194" fmla="*/ 3036901 w 11269336"/>
              <a:gd name="connsiteY194" fmla="*/ 2138726 h 2323145"/>
              <a:gd name="connsiteX195" fmla="*/ 3026996 w 11269336"/>
              <a:gd name="connsiteY195" fmla="*/ 2134322 h 2323145"/>
              <a:gd name="connsiteX196" fmla="*/ 3007772 w 11269336"/>
              <a:gd name="connsiteY196" fmla="*/ 2128742 h 2323145"/>
              <a:gd name="connsiteX197" fmla="*/ 2965030 w 11269336"/>
              <a:gd name="connsiteY197" fmla="*/ 2100494 h 2323145"/>
              <a:gd name="connsiteX198" fmla="*/ 2926342 w 11269336"/>
              <a:gd name="connsiteY198" fmla="*/ 2104155 h 2323145"/>
              <a:gd name="connsiteX199" fmla="*/ 2918608 w 11269336"/>
              <a:gd name="connsiteY199" fmla="*/ 2104215 h 2323145"/>
              <a:gd name="connsiteX200" fmla="*/ 2918475 w 11269336"/>
              <a:gd name="connsiteY200" fmla="*/ 2103937 h 2323145"/>
              <a:gd name="connsiteX201" fmla="*/ 2910360 w 11269336"/>
              <a:gd name="connsiteY201" fmla="*/ 2103444 h 2323145"/>
              <a:gd name="connsiteX202" fmla="*/ 2904507 w 11269336"/>
              <a:gd name="connsiteY202" fmla="*/ 2104326 h 2323145"/>
              <a:gd name="connsiteX203" fmla="*/ 2889503 w 11269336"/>
              <a:gd name="connsiteY203" fmla="*/ 2104443 h 2323145"/>
              <a:gd name="connsiteX204" fmla="*/ 2884480 w 11269336"/>
              <a:gd name="connsiteY204" fmla="*/ 2102626 h 2323145"/>
              <a:gd name="connsiteX205" fmla="*/ 2882689 w 11269336"/>
              <a:gd name="connsiteY205" fmla="*/ 2099228 h 2323145"/>
              <a:gd name="connsiteX206" fmla="*/ 2881291 w 11269336"/>
              <a:gd name="connsiteY206" fmla="*/ 2099618 h 2323145"/>
              <a:gd name="connsiteX207" fmla="*/ 2853979 w 11269336"/>
              <a:gd name="connsiteY207" fmla="*/ 2090388 h 2323145"/>
              <a:gd name="connsiteX208" fmla="*/ 2791790 w 11269336"/>
              <a:gd name="connsiteY208" fmla="*/ 2080332 h 2323145"/>
              <a:gd name="connsiteX209" fmla="*/ 2755844 w 11269336"/>
              <a:gd name="connsiteY209" fmla="*/ 2078874 h 2323145"/>
              <a:gd name="connsiteX210" fmla="*/ 2657742 w 11269336"/>
              <a:gd name="connsiteY210" fmla="*/ 2070179 h 2323145"/>
              <a:gd name="connsiteX211" fmla="*/ 2559549 w 11269336"/>
              <a:gd name="connsiteY211" fmla="*/ 2057873 h 2323145"/>
              <a:gd name="connsiteX212" fmla="*/ 2512054 w 11269336"/>
              <a:gd name="connsiteY212" fmla="*/ 2031671 h 2323145"/>
              <a:gd name="connsiteX213" fmla="*/ 2506437 w 11269336"/>
              <a:gd name="connsiteY213" fmla="*/ 2030918 h 2323145"/>
              <a:gd name="connsiteX214" fmla="*/ 2491752 w 11269336"/>
              <a:gd name="connsiteY214" fmla="*/ 2033906 h 2323145"/>
              <a:gd name="connsiteX215" fmla="*/ 2486338 w 11269336"/>
              <a:gd name="connsiteY215" fmla="*/ 2035862 h 2323145"/>
              <a:gd name="connsiteX216" fmla="*/ 2478186 w 11269336"/>
              <a:gd name="connsiteY216" fmla="*/ 2036953 h 2323145"/>
              <a:gd name="connsiteX217" fmla="*/ 2477950 w 11269336"/>
              <a:gd name="connsiteY217" fmla="*/ 2036715 h 2323145"/>
              <a:gd name="connsiteX218" fmla="*/ 2470381 w 11269336"/>
              <a:gd name="connsiteY218" fmla="*/ 2038256 h 2323145"/>
              <a:gd name="connsiteX219" fmla="*/ 2433781 w 11269336"/>
              <a:gd name="connsiteY219" fmla="*/ 2049140 h 2323145"/>
              <a:gd name="connsiteX220" fmla="*/ 2381172 w 11269336"/>
              <a:gd name="connsiteY220" fmla="*/ 2030645 h 2323145"/>
              <a:gd name="connsiteX221" fmla="*/ 2360198 w 11269336"/>
              <a:gd name="connsiteY221" fmla="*/ 2029059 h 2323145"/>
              <a:gd name="connsiteX222" fmla="*/ 2348815 w 11269336"/>
              <a:gd name="connsiteY222" fmla="*/ 2026798 h 2323145"/>
              <a:gd name="connsiteX223" fmla="*/ 2347988 w 11269336"/>
              <a:gd name="connsiteY223" fmla="*/ 2025745 h 2323145"/>
              <a:gd name="connsiteX224" fmla="*/ 2312920 w 11269336"/>
              <a:gd name="connsiteY224" fmla="*/ 2036311 h 2323145"/>
              <a:gd name="connsiteX225" fmla="*/ 2307986 w 11269336"/>
              <a:gd name="connsiteY225" fmla="*/ 2035583 h 2323145"/>
              <a:gd name="connsiteX226" fmla="*/ 2285481 w 11269336"/>
              <a:gd name="connsiteY226" fmla="*/ 2045197 h 2323145"/>
              <a:gd name="connsiteX227" fmla="*/ 2273666 w 11269336"/>
              <a:gd name="connsiteY227" fmla="*/ 2048710 h 2323145"/>
              <a:gd name="connsiteX228" fmla="*/ 2270719 w 11269336"/>
              <a:gd name="connsiteY228" fmla="*/ 2052702 h 2323145"/>
              <a:gd name="connsiteX229" fmla="*/ 2253080 w 11269336"/>
              <a:gd name="connsiteY229" fmla="*/ 2056363 h 2323145"/>
              <a:gd name="connsiteX230" fmla="*/ 2250906 w 11269336"/>
              <a:gd name="connsiteY230" fmla="*/ 2055654 h 2323145"/>
              <a:gd name="connsiteX231" fmla="*/ 2236905 w 11269336"/>
              <a:gd name="connsiteY231" fmla="*/ 2062882 h 2323145"/>
              <a:gd name="connsiteX232" fmla="*/ 2225830 w 11269336"/>
              <a:gd name="connsiteY232" fmla="*/ 2074027 h 2323145"/>
              <a:gd name="connsiteX233" fmla="*/ 2073776 w 11269336"/>
              <a:gd name="connsiteY233" fmla="*/ 2089244 h 2323145"/>
              <a:gd name="connsiteX234" fmla="*/ 1948256 w 11269336"/>
              <a:gd name="connsiteY234" fmla="*/ 2146616 h 2323145"/>
              <a:gd name="connsiteX235" fmla="*/ 1865582 w 11269336"/>
              <a:gd name="connsiteY235" fmla="*/ 2153738 h 2323145"/>
              <a:gd name="connsiteX236" fmla="*/ 1835210 w 11269336"/>
              <a:gd name="connsiteY236" fmla="*/ 2134244 h 2323145"/>
              <a:gd name="connsiteX237" fmla="*/ 1632661 w 11269336"/>
              <a:gd name="connsiteY237" fmla="*/ 2173882 h 2323145"/>
              <a:gd name="connsiteX238" fmla="*/ 1579590 w 11269336"/>
              <a:gd name="connsiteY238" fmla="*/ 2173680 h 2323145"/>
              <a:gd name="connsiteX239" fmla="*/ 1535601 w 11269336"/>
              <a:gd name="connsiteY239" fmla="*/ 2194590 h 2323145"/>
              <a:gd name="connsiteX240" fmla="*/ 1515594 w 11269336"/>
              <a:gd name="connsiteY240" fmla="*/ 2189622 h 2323145"/>
              <a:gd name="connsiteX241" fmla="*/ 1512113 w 11269336"/>
              <a:gd name="connsiteY241" fmla="*/ 2188534 h 2323145"/>
              <a:gd name="connsiteX242" fmla="*/ 1498838 w 11269336"/>
              <a:gd name="connsiteY242" fmla="*/ 2189213 h 2323145"/>
              <a:gd name="connsiteX243" fmla="*/ 1494279 w 11269336"/>
              <a:gd name="connsiteY243" fmla="*/ 2183112 h 2323145"/>
              <a:gd name="connsiteX244" fmla="*/ 1473714 w 11269336"/>
              <a:gd name="connsiteY244" fmla="*/ 2179625 h 2323145"/>
              <a:gd name="connsiteX245" fmla="*/ 1449503 w 11269336"/>
              <a:gd name="connsiteY245" fmla="*/ 2182633 h 2323145"/>
              <a:gd name="connsiteX246" fmla="*/ 1266687 w 11269336"/>
              <a:gd name="connsiteY246" fmla="*/ 2212688 h 2323145"/>
              <a:gd name="connsiteX247" fmla="*/ 1239614 w 11269336"/>
              <a:gd name="connsiteY247" fmla="*/ 2209727 h 2323145"/>
              <a:gd name="connsiteX248" fmla="*/ 1202436 w 11269336"/>
              <a:gd name="connsiteY248" fmla="*/ 2209817 h 2323145"/>
              <a:gd name="connsiteX249" fmla="*/ 1136097 w 11269336"/>
              <a:gd name="connsiteY249" fmla="*/ 2205112 h 2323145"/>
              <a:gd name="connsiteX250" fmla="*/ 988232 w 11269336"/>
              <a:gd name="connsiteY250" fmla="*/ 2235635 h 2323145"/>
              <a:gd name="connsiteX251" fmla="*/ 981959 w 11269336"/>
              <a:gd name="connsiteY251" fmla="*/ 2231607 h 2323145"/>
              <a:gd name="connsiteX252" fmla="*/ 938600 w 11269336"/>
              <a:gd name="connsiteY252" fmla="*/ 2238113 h 2323145"/>
              <a:gd name="connsiteX253" fmla="*/ 791788 w 11269336"/>
              <a:gd name="connsiteY253" fmla="*/ 2293224 h 2323145"/>
              <a:gd name="connsiteX254" fmla="*/ 706914 w 11269336"/>
              <a:gd name="connsiteY254" fmla="*/ 2305046 h 2323145"/>
              <a:gd name="connsiteX255" fmla="*/ 675971 w 11269336"/>
              <a:gd name="connsiteY255" fmla="*/ 2304030 h 2323145"/>
              <a:gd name="connsiteX256" fmla="*/ 624180 w 11269336"/>
              <a:gd name="connsiteY256" fmla="*/ 2302650 h 2323145"/>
              <a:gd name="connsiteX257" fmla="*/ 583453 w 11269336"/>
              <a:gd name="connsiteY257" fmla="*/ 2288788 h 2323145"/>
              <a:gd name="connsiteX258" fmla="*/ 540946 w 11269336"/>
              <a:gd name="connsiteY258" fmla="*/ 2292721 h 2323145"/>
              <a:gd name="connsiteX259" fmla="*/ 533680 w 11269336"/>
              <a:gd name="connsiteY259" fmla="*/ 2310233 h 2323145"/>
              <a:gd name="connsiteX260" fmla="*/ 487366 w 11269336"/>
              <a:gd name="connsiteY260" fmla="*/ 2309053 h 2323145"/>
              <a:gd name="connsiteX261" fmla="*/ 416820 w 11269336"/>
              <a:gd name="connsiteY261" fmla="*/ 2305443 h 2323145"/>
              <a:gd name="connsiteX262" fmla="*/ 376805 w 11269336"/>
              <a:gd name="connsiteY262" fmla="*/ 2307647 h 2323145"/>
              <a:gd name="connsiteX263" fmla="*/ 266777 w 11269336"/>
              <a:gd name="connsiteY263" fmla="*/ 2309012 h 2323145"/>
              <a:gd name="connsiteX264" fmla="*/ 156013 w 11269336"/>
              <a:gd name="connsiteY264" fmla="*/ 2306832 h 2323145"/>
              <a:gd name="connsiteX265" fmla="*/ 87258 w 11269336"/>
              <a:gd name="connsiteY265" fmla="*/ 2285511 h 2323145"/>
              <a:gd name="connsiteX266" fmla="*/ 23798 w 11269336"/>
              <a:gd name="connsiteY266" fmla="*/ 2281822 h 2323145"/>
              <a:gd name="connsiteX267" fmla="*/ 0 w 11269336"/>
              <a:gd name="connsiteY267" fmla="*/ 2285369 h 2323145"/>
              <a:gd name="connsiteX268" fmla="*/ 0 w 11269336"/>
              <a:gd name="connsiteY268"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795998 w 11269336"/>
              <a:gd name="connsiteY32" fmla="*/ 863337 h 2323145"/>
              <a:gd name="connsiteX33" fmla="*/ 8776970 w 11269336"/>
              <a:gd name="connsiteY33" fmla="*/ 885177 h 2323145"/>
              <a:gd name="connsiteX34" fmla="*/ 8755719 w 11269336"/>
              <a:gd name="connsiteY34" fmla="*/ 889754 h 2323145"/>
              <a:gd name="connsiteX35" fmla="*/ 8743257 w 11269336"/>
              <a:gd name="connsiteY35" fmla="*/ 904723 h 2323145"/>
              <a:gd name="connsiteX36" fmla="*/ 8721366 w 11269336"/>
              <a:gd name="connsiteY36" fmla="*/ 904711 h 2323145"/>
              <a:gd name="connsiteX37" fmla="*/ 8678353 w 11269336"/>
              <a:gd name="connsiteY37" fmla="*/ 926318 h 2323145"/>
              <a:gd name="connsiteX38" fmla="*/ 8636849 w 11269336"/>
              <a:gd name="connsiteY38" fmla="*/ 937900 h 2323145"/>
              <a:gd name="connsiteX39" fmla="*/ 8620213 w 11269336"/>
              <a:gd name="connsiteY39" fmla="*/ 943068 h 2323145"/>
              <a:gd name="connsiteX40" fmla="*/ 8612581 w 11269336"/>
              <a:gd name="connsiteY40" fmla="*/ 952695 h 2323145"/>
              <a:gd name="connsiteX41" fmla="*/ 8589038 w 11269336"/>
              <a:gd name="connsiteY41" fmla="*/ 963892 h 2323145"/>
              <a:gd name="connsiteX42" fmla="*/ 8579950 w 11269336"/>
              <a:gd name="connsiteY42" fmla="*/ 960899 h 2323145"/>
              <a:gd name="connsiteX43" fmla="*/ 8579319 w 11269336"/>
              <a:gd name="connsiteY43" fmla="*/ 965630 h 2323145"/>
              <a:gd name="connsiteX44" fmla="*/ 8547429 w 11269336"/>
              <a:gd name="connsiteY44" fmla="*/ 984506 h 2323145"/>
              <a:gd name="connsiteX45" fmla="*/ 8478704 w 11269336"/>
              <a:gd name="connsiteY45" fmla="*/ 1025490 h 2323145"/>
              <a:gd name="connsiteX46" fmla="*/ 8461421 w 11269336"/>
              <a:gd name="connsiteY46" fmla="*/ 1035512 h 2323145"/>
              <a:gd name="connsiteX47" fmla="*/ 8445003 w 11269336"/>
              <a:gd name="connsiteY47" fmla="*/ 1036851 h 2323145"/>
              <a:gd name="connsiteX48" fmla="*/ 8357350 w 11269336"/>
              <a:gd name="connsiteY48" fmla="*/ 1060213 h 2323145"/>
              <a:gd name="connsiteX49" fmla="*/ 8335565 w 11269336"/>
              <a:gd name="connsiteY49" fmla="*/ 1061151 h 2323145"/>
              <a:gd name="connsiteX50" fmla="*/ 8325267 w 11269336"/>
              <a:gd name="connsiteY50" fmla="*/ 1055919 h 2323145"/>
              <a:gd name="connsiteX51" fmla="*/ 8293586 w 11269336"/>
              <a:gd name="connsiteY51" fmla="*/ 1076144 h 2323145"/>
              <a:gd name="connsiteX52" fmla="*/ 8242405 w 11269336"/>
              <a:gd name="connsiteY52" fmla="*/ 1095960 h 2323145"/>
              <a:gd name="connsiteX53" fmla="*/ 8197391 w 11269336"/>
              <a:gd name="connsiteY53" fmla="*/ 1107746 h 2323145"/>
              <a:gd name="connsiteX54" fmla="*/ 8081474 w 11269336"/>
              <a:gd name="connsiteY54" fmla="*/ 1130125 h 2323145"/>
              <a:gd name="connsiteX55" fmla="*/ 8053585 w 11269336"/>
              <a:gd name="connsiteY55" fmla="*/ 1129169 h 2323145"/>
              <a:gd name="connsiteX56" fmla="*/ 8038422 w 11269336"/>
              <a:gd name="connsiteY56" fmla="*/ 1119092 h 2323145"/>
              <a:gd name="connsiteX57" fmla="*/ 8029450 w 11269336"/>
              <a:gd name="connsiteY57" fmla="*/ 1125592 h 2323145"/>
              <a:gd name="connsiteX58" fmla="*/ 7959552 w 11269336"/>
              <a:gd name="connsiteY58" fmla="*/ 1140188 h 2323145"/>
              <a:gd name="connsiteX59" fmla="*/ 7914188 w 11269336"/>
              <a:gd name="connsiteY59" fmla="*/ 1150862 h 2323145"/>
              <a:gd name="connsiteX60" fmla="*/ 7914918 w 11269336"/>
              <a:gd name="connsiteY60" fmla="*/ 1168758 h 2323145"/>
              <a:gd name="connsiteX61" fmla="*/ 7875510 w 11269336"/>
              <a:gd name="connsiteY61" fmla="*/ 1183153 h 2323145"/>
              <a:gd name="connsiteX62" fmla="*/ 7829932 w 11269336"/>
              <a:gd name="connsiteY62" fmla="*/ 1180782 h 2323145"/>
              <a:gd name="connsiteX63" fmla="*/ 7779182 w 11269336"/>
              <a:gd name="connsiteY63" fmla="*/ 1192665 h 2323145"/>
              <a:gd name="connsiteX64" fmla="*/ 7748774 w 11269336"/>
              <a:gd name="connsiteY64" fmla="*/ 1199586 h 2323145"/>
              <a:gd name="connsiteX65" fmla="*/ 7671846 w 11269336"/>
              <a:gd name="connsiteY65" fmla="*/ 1231966 h 2323145"/>
              <a:gd name="connsiteX66" fmla="*/ 7554146 w 11269336"/>
              <a:gd name="connsiteY66" fmla="*/ 1319748 h 2323145"/>
              <a:gd name="connsiteX67" fmla="*/ 7515052 w 11269336"/>
              <a:gd name="connsiteY67" fmla="*/ 1336718 h 2323145"/>
              <a:gd name="connsiteX68" fmla="*/ 7507193 w 11269336"/>
              <a:gd name="connsiteY68" fmla="*/ 1334617 h 2323145"/>
              <a:gd name="connsiteX69" fmla="*/ 7461694 w 11269336"/>
              <a:gd name="connsiteY69" fmla="*/ 1375866 h 2323145"/>
              <a:gd name="connsiteX70" fmla="*/ 7377571 w 11269336"/>
              <a:gd name="connsiteY70" fmla="*/ 1400128 h 2323145"/>
              <a:gd name="connsiteX71" fmla="*/ 7311261 w 11269336"/>
              <a:gd name="connsiteY71" fmla="*/ 1412652 h 2323145"/>
              <a:gd name="connsiteX72" fmla="*/ 7275307 w 11269336"/>
              <a:gd name="connsiteY72" fmla="*/ 1422171 h 2323145"/>
              <a:gd name="connsiteX73" fmla="*/ 7247783 w 11269336"/>
              <a:gd name="connsiteY73" fmla="*/ 1426330 h 2323145"/>
              <a:gd name="connsiteX74" fmla="*/ 7185047 w 11269336"/>
              <a:gd name="connsiteY74" fmla="*/ 1451812 h 2323145"/>
              <a:gd name="connsiteX75" fmla="*/ 7084117 w 11269336"/>
              <a:gd name="connsiteY75" fmla="*/ 1500281 h 2323145"/>
              <a:gd name="connsiteX76" fmla="*/ 7062011 w 11269336"/>
              <a:gd name="connsiteY76" fmla="*/ 1509183 h 2323145"/>
              <a:gd name="connsiteX77" fmla="*/ 7040555 w 11269336"/>
              <a:gd name="connsiteY77" fmla="*/ 1511207 h 2323145"/>
              <a:gd name="connsiteX78" fmla="*/ 7033438 w 11269336"/>
              <a:gd name="connsiteY78" fmla="*/ 1506772 h 2323145"/>
              <a:gd name="connsiteX79" fmla="*/ 7020886 w 11269336"/>
              <a:gd name="connsiteY79" fmla="*/ 1510764 h 2323145"/>
              <a:gd name="connsiteX80" fmla="*/ 7017033 w 11269336"/>
              <a:gd name="connsiteY80" fmla="*/ 1510650 h 2323145"/>
              <a:gd name="connsiteX81" fmla="*/ 6995460 w 11269336"/>
              <a:gd name="connsiteY81" fmla="*/ 1511173 h 2323145"/>
              <a:gd name="connsiteX82" fmla="*/ 6962144 w 11269336"/>
              <a:gd name="connsiteY82" fmla="*/ 1541508 h 2323145"/>
              <a:gd name="connsiteX83" fmla="*/ 6910674 w 11269336"/>
              <a:gd name="connsiteY83" fmla="*/ 1554793 h 2323145"/>
              <a:gd name="connsiteX84" fmla="*/ 6732152 w 11269336"/>
              <a:gd name="connsiteY84" fmla="*/ 1642538 h 2323145"/>
              <a:gd name="connsiteX85" fmla="*/ 6694106 w 11269336"/>
              <a:gd name="connsiteY85" fmla="*/ 1632377 h 2323145"/>
              <a:gd name="connsiteX86" fmla="*/ 6617223 w 11269336"/>
              <a:gd name="connsiteY86" fmla="*/ 1659889 h 2323145"/>
              <a:gd name="connsiteX87" fmla="*/ 6521138 w 11269336"/>
              <a:gd name="connsiteY87" fmla="*/ 1744340 h 2323145"/>
              <a:gd name="connsiteX88" fmla="*/ 6380677 w 11269336"/>
              <a:gd name="connsiteY88" fmla="*/ 1796883 h 2323145"/>
              <a:gd name="connsiteX89" fmla="*/ 6374897 w 11269336"/>
              <a:gd name="connsiteY89" fmla="*/ 1809910 h 2323145"/>
              <a:gd name="connsiteX90" fmla="*/ 6364545 w 11269336"/>
              <a:gd name="connsiteY90" fmla="*/ 1820090 h 2323145"/>
              <a:gd name="connsiteX91" fmla="*/ 6362126 w 11269336"/>
              <a:gd name="connsiteY91" fmla="*/ 1819991 h 2323145"/>
              <a:gd name="connsiteX92" fmla="*/ 6346673 w 11269336"/>
              <a:gd name="connsiteY92" fmla="*/ 1827824 h 2323145"/>
              <a:gd name="connsiteX93" fmla="*/ 6345588 w 11269336"/>
              <a:gd name="connsiteY93" fmla="*/ 1832232 h 2323145"/>
              <a:gd name="connsiteX94" fmla="*/ 6335708 w 11269336"/>
              <a:gd name="connsiteY94" fmla="*/ 1838451 h 2323145"/>
              <a:gd name="connsiteX95" fmla="*/ 6318182 w 11269336"/>
              <a:gd name="connsiteY95" fmla="*/ 1852975 h 2323145"/>
              <a:gd name="connsiteX96" fmla="*/ 6313084 w 11269336"/>
              <a:gd name="connsiteY96" fmla="*/ 1853561 h 2323145"/>
              <a:gd name="connsiteX97" fmla="*/ 6283816 w 11269336"/>
              <a:gd name="connsiteY97" fmla="*/ 1872148 h 2323145"/>
              <a:gd name="connsiteX98" fmla="*/ 6282550 w 11269336"/>
              <a:gd name="connsiteY98" fmla="*/ 1871392 h 2323145"/>
              <a:gd name="connsiteX99" fmla="*/ 6270527 w 11269336"/>
              <a:gd name="connsiteY99" fmla="*/ 1872208 h 2323145"/>
              <a:gd name="connsiteX100" fmla="*/ 6249518 w 11269336"/>
              <a:gd name="connsiteY100" fmla="*/ 1876079 h 2323145"/>
              <a:gd name="connsiteX101" fmla="*/ 6190386 w 11269336"/>
              <a:gd name="connsiteY101" fmla="*/ 1872478 h 2323145"/>
              <a:gd name="connsiteX102" fmla="*/ 6159777 w 11269336"/>
              <a:gd name="connsiteY102" fmla="*/ 1891745 h 2323145"/>
              <a:gd name="connsiteX103" fmla="*/ 6153131 w 11269336"/>
              <a:gd name="connsiteY103" fmla="*/ 1895079 h 2323145"/>
              <a:gd name="connsiteX104" fmla="*/ 6152798 w 11269336"/>
              <a:gd name="connsiteY104" fmla="*/ 1894920 h 2323145"/>
              <a:gd name="connsiteX105" fmla="*/ 6145388 w 11269336"/>
              <a:gd name="connsiteY105" fmla="*/ 1897990 h 2323145"/>
              <a:gd name="connsiteX106" fmla="*/ 6141014 w 11269336"/>
              <a:gd name="connsiteY106" fmla="*/ 1901155 h 2323145"/>
              <a:gd name="connsiteX107" fmla="*/ 6128122 w 11269336"/>
              <a:gd name="connsiteY107" fmla="*/ 1907623 h 2323145"/>
              <a:gd name="connsiteX108" fmla="*/ 6122351 w 11269336"/>
              <a:gd name="connsiteY108" fmla="*/ 1908359 h 2323145"/>
              <a:gd name="connsiteX109" fmla="*/ 6064750 w 11269336"/>
              <a:gd name="connsiteY109" fmla="*/ 1896394 h 2323145"/>
              <a:gd name="connsiteX110" fmla="*/ 5964230 w 11269336"/>
              <a:gd name="connsiteY110" fmla="*/ 1910038 h 2323145"/>
              <a:gd name="connsiteX111" fmla="*/ 5865399 w 11269336"/>
              <a:gd name="connsiteY111" fmla="*/ 1926966 h 2323145"/>
              <a:gd name="connsiteX112" fmla="*/ 5829951 w 11269336"/>
              <a:gd name="connsiteY112" fmla="*/ 1934755 h 2323145"/>
              <a:gd name="connsiteX113" fmla="*/ 5765285 w 11269336"/>
              <a:gd name="connsiteY113" fmla="*/ 1941322 h 2323145"/>
              <a:gd name="connsiteX114" fmla="*/ 5734750 w 11269336"/>
              <a:gd name="connsiteY114" fmla="*/ 1939793 h 2323145"/>
              <a:gd name="connsiteX115" fmla="*/ 5733569 w 11269336"/>
              <a:gd name="connsiteY115" fmla="*/ 1940505 h 2323145"/>
              <a:gd name="connsiteX116" fmla="*/ 5730329 w 11269336"/>
              <a:gd name="connsiteY116" fmla="*/ 1937845 h 2323145"/>
              <a:gd name="connsiteX117" fmla="*/ 5724661 w 11269336"/>
              <a:gd name="connsiteY117" fmla="*/ 1937455 h 2323145"/>
              <a:gd name="connsiteX118" fmla="*/ 5710186 w 11269336"/>
              <a:gd name="connsiteY118" fmla="*/ 1941370 h 2323145"/>
              <a:gd name="connsiteX119" fmla="*/ 5704910 w 11269336"/>
              <a:gd name="connsiteY119" fmla="*/ 1943663 h 2323145"/>
              <a:gd name="connsiteX120" fmla="*/ 5696836 w 11269336"/>
              <a:gd name="connsiteY120" fmla="*/ 1945271 h 2323145"/>
              <a:gd name="connsiteX121" fmla="*/ 5696583 w 11269336"/>
              <a:gd name="connsiteY121" fmla="*/ 1945050 h 2323145"/>
              <a:gd name="connsiteX122" fmla="*/ 5689123 w 11269336"/>
              <a:gd name="connsiteY122" fmla="*/ 1947067 h 2323145"/>
              <a:gd name="connsiteX123" fmla="*/ 5653291 w 11269336"/>
              <a:gd name="connsiteY123" fmla="*/ 1960245 h 2323145"/>
              <a:gd name="connsiteX124" fmla="*/ 5599385 w 11269336"/>
              <a:gd name="connsiteY124" fmla="*/ 1945198 h 2323145"/>
              <a:gd name="connsiteX125" fmla="*/ 5578300 w 11269336"/>
              <a:gd name="connsiteY125" fmla="*/ 1944963 h 2323145"/>
              <a:gd name="connsiteX126" fmla="*/ 5566758 w 11269336"/>
              <a:gd name="connsiteY126" fmla="*/ 1943441 h 2323145"/>
              <a:gd name="connsiteX127" fmla="*/ 5565857 w 11269336"/>
              <a:gd name="connsiteY127" fmla="*/ 1942445 h 2323145"/>
              <a:gd name="connsiteX128" fmla="*/ 5531534 w 11269336"/>
              <a:gd name="connsiteY128" fmla="*/ 1955208 h 2323145"/>
              <a:gd name="connsiteX129" fmla="*/ 5526552 w 11269336"/>
              <a:gd name="connsiteY129" fmla="*/ 1954799 h 2323145"/>
              <a:gd name="connsiteX130" fmla="*/ 5504723 w 11269336"/>
              <a:gd name="connsiteY130" fmla="*/ 1965811 h 2323145"/>
              <a:gd name="connsiteX131" fmla="*/ 5493156 w 11269336"/>
              <a:gd name="connsiteY131" fmla="*/ 1970063 h 2323145"/>
              <a:gd name="connsiteX132" fmla="*/ 5490486 w 11269336"/>
              <a:gd name="connsiteY132" fmla="*/ 1974227 h 2323145"/>
              <a:gd name="connsiteX133" fmla="*/ 5473107 w 11269336"/>
              <a:gd name="connsiteY133" fmla="*/ 1979001 h 2323145"/>
              <a:gd name="connsiteX134" fmla="*/ 5470885 w 11269336"/>
              <a:gd name="connsiteY134" fmla="*/ 1978432 h 2323145"/>
              <a:gd name="connsiteX135" fmla="*/ 5457393 w 11269336"/>
              <a:gd name="connsiteY135" fmla="*/ 1986525 h 2323145"/>
              <a:gd name="connsiteX136" fmla="*/ 5447102 w 11269336"/>
              <a:gd name="connsiteY136" fmla="*/ 1998329 h 2323145"/>
              <a:gd name="connsiteX137" fmla="*/ 5159151 w 11269336"/>
              <a:gd name="connsiteY137" fmla="*/ 2029640 h 2323145"/>
              <a:gd name="connsiteX138" fmla="*/ 5041688 w 11269336"/>
              <a:gd name="connsiteY138" fmla="*/ 2022334 h 2323145"/>
              <a:gd name="connsiteX139" fmla="*/ 4860988 w 11269336"/>
              <a:gd name="connsiteY139" fmla="*/ 2135698 h 2323145"/>
              <a:gd name="connsiteX140" fmla="*/ 4807902 w 11269336"/>
              <a:gd name="connsiteY140" fmla="*/ 2138894 h 2323145"/>
              <a:gd name="connsiteX141" fmla="*/ 4765388 w 11269336"/>
              <a:gd name="connsiteY141" fmla="*/ 2162525 h 2323145"/>
              <a:gd name="connsiteX142" fmla="*/ 4745033 w 11269336"/>
              <a:gd name="connsiteY142" fmla="*/ 2158859 h 2323145"/>
              <a:gd name="connsiteX143" fmla="*/ 4741475 w 11269336"/>
              <a:gd name="connsiteY143" fmla="*/ 2157998 h 2323145"/>
              <a:gd name="connsiteX144" fmla="*/ 4728247 w 11269336"/>
              <a:gd name="connsiteY144" fmla="*/ 2159526 h 2323145"/>
              <a:gd name="connsiteX145" fmla="*/ 4723263 w 11269336"/>
              <a:gd name="connsiteY145" fmla="*/ 2153742 h 2323145"/>
              <a:gd name="connsiteX146" fmla="*/ 4702453 w 11269336"/>
              <a:gd name="connsiteY146" fmla="*/ 2151586 h 2323145"/>
              <a:gd name="connsiteX147" fmla="*/ 4678455 w 11269336"/>
              <a:gd name="connsiteY147" fmla="*/ 2156131 h 2323145"/>
              <a:gd name="connsiteX148" fmla="*/ 4593061 w 11269336"/>
              <a:gd name="connsiteY148" fmla="*/ 2171597 h 2323145"/>
              <a:gd name="connsiteX149" fmla="*/ 4579902 w 11269336"/>
              <a:gd name="connsiteY149" fmla="*/ 2177927 h 2323145"/>
              <a:gd name="connsiteX150" fmla="*/ 4533444 w 11269336"/>
              <a:gd name="connsiteY150" fmla="*/ 2181200 h 2323145"/>
              <a:gd name="connsiteX151" fmla="*/ 4492832 w 11269336"/>
              <a:gd name="connsiteY151" fmla="*/ 2188033 h 2323145"/>
              <a:gd name="connsiteX152" fmla="*/ 4467257 w 11269336"/>
              <a:gd name="connsiteY152" fmla="*/ 2196121 h 2323145"/>
              <a:gd name="connsiteX153" fmla="*/ 4459937 w 11269336"/>
              <a:gd name="connsiteY153" fmla="*/ 2195182 h 2323145"/>
              <a:gd name="connsiteX154" fmla="*/ 4433312 w 11269336"/>
              <a:gd name="connsiteY154" fmla="*/ 2199004 h 2323145"/>
              <a:gd name="connsiteX155" fmla="*/ 4420601 w 11269336"/>
              <a:gd name="connsiteY155" fmla="*/ 2205158 h 2323145"/>
              <a:gd name="connsiteX156" fmla="*/ 4405765 w 11269336"/>
              <a:gd name="connsiteY156" fmla="*/ 2199902 h 2323145"/>
              <a:gd name="connsiteX157" fmla="*/ 4401354 w 11269336"/>
              <a:gd name="connsiteY157" fmla="*/ 2194745 h 2323145"/>
              <a:gd name="connsiteX158" fmla="*/ 4383151 w 11269336"/>
              <a:gd name="connsiteY158" fmla="*/ 2201140 h 2323145"/>
              <a:gd name="connsiteX159" fmla="*/ 4366646 w 11269336"/>
              <a:gd name="connsiteY159" fmla="*/ 2198564 h 2323145"/>
              <a:gd name="connsiteX160" fmla="*/ 4354009 w 11269336"/>
              <a:gd name="connsiteY160" fmla="*/ 2204984 h 2323145"/>
              <a:gd name="connsiteX161" fmla="*/ 4348284 w 11269336"/>
              <a:gd name="connsiteY161" fmla="*/ 2205270 h 2323145"/>
              <a:gd name="connsiteX162" fmla="*/ 4333906 w 11269336"/>
              <a:gd name="connsiteY162" fmla="*/ 2205251 h 2323145"/>
              <a:gd name="connsiteX163" fmla="*/ 4308819 w 11269336"/>
              <a:gd name="connsiteY163" fmla="*/ 2203822 h 2323145"/>
              <a:gd name="connsiteX164" fmla="*/ 4301210 w 11269336"/>
              <a:gd name="connsiteY164" fmla="*/ 2204456 h 2323145"/>
              <a:gd name="connsiteX165" fmla="*/ 4283095 w 11269336"/>
              <a:gd name="connsiteY165" fmla="*/ 2198177 h 2323145"/>
              <a:gd name="connsiteX166" fmla="*/ 4250119 w 11269336"/>
              <a:gd name="connsiteY166" fmla="*/ 2196342 h 2323145"/>
              <a:gd name="connsiteX167" fmla="*/ 4189203 w 11269336"/>
              <a:gd name="connsiteY167" fmla="*/ 2178994 h 2323145"/>
              <a:gd name="connsiteX168" fmla="*/ 4154035 w 11269336"/>
              <a:gd name="connsiteY168" fmla="*/ 2171950 h 2323145"/>
              <a:gd name="connsiteX169" fmla="*/ 4129569 w 11269336"/>
              <a:gd name="connsiteY169" fmla="*/ 2163850 h 2323145"/>
              <a:gd name="connsiteX170" fmla="*/ 4061250 w 11269336"/>
              <a:gd name="connsiteY170" fmla="*/ 2159236 h 2323145"/>
              <a:gd name="connsiteX171" fmla="*/ 3945480 w 11269336"/>
              <a:gd name="connsiteY171" fmla="*/ 2158279 h 2323145"/>
              <a:gd name="connsiteX172" fmla="*/ 3921468 w 11269336"/>
              <a:gd name="connsiteY172" fmla="*/ 2156588 h 2323145"/>
              <a:gd name="connsiteX173" fmla="*/ 3903348 w 11269336"/>
              <a:gd name="connsiteY173" fmla="*/ 2149220 h 2323145"/>
              <a:gd name="connsiteX174" fmla="*/ 3901342 w 11269336"/>
              <a:gd name="connsiteY174" fmla="*/ 2142355 h 2323145"/>
              <a:gd name="connsiteX175" fmla="*/ 3888539 w 11269336"/>
              <a:gd name="connsiteY175" fmla="*/ 2140476 h 2323145"/>
              <a:gd name="connsiteX176" fmla="*/ 3885662 w 11269336"/>
              <a:gd name="connsiteY176" fmla="*/ 2138740 h 2323145"/>
              <a:gd name="connsiteX177" fmla="*/ 3868627 w 11269336"/>
              <a:gd name="connsiteY177" fmla="*/ 2130023 h 2323145"/>
              <a:gd name="connsiteX178" fmla="*/ 3819177 w 11269336"/>
              <a:gd name="connsiteY178" fmla="*/ 2142111 h 2323145"/>
              <a:gd name="connsiteX179" fmla="*/ 3769100 w 11269336"/>
              <a:gd name="connsiteY179" fmla="*/ 2131731 h 2323145"/>
              <a:gd name="connsiteX180" fmla="*/ 3562752 w 11269336"/>
              <a:gd name="connsiteY180" fmla="*/ 2131785 h 2323145"/>
              <a:gd name="connsiteX181" fmla="*/ 3541402 w 11269336"/>
              <a:gd name="connsiteY181" fmla="*/ 2106821 h 2323145"/>
              <a:gd name="connsiteX182" fmla="*/ 3365341 w 11269336"/>
              <a:gd name="connsiteY182" fmla="*/ 2077638 h 2323145"/>
              <a:gd name="connsiteX183" fmla="*/ 3170922 w 11269336"/>
              <a:gd name="connsiteY183" fmla="*/ 2115957 h 2323145"/>
              <a:gd name="connsiteX184" fmla="*/ 3156256 w 11269336"/>
              <a:gd name="connsiteY184" fmla="*/ 2124773 h 2323145"/>
              <a:gd name="connsiteX185" fmla="*/ 3140298 w 11269336"/>
              <a:gd name="connsiteY185" fmla="*/ 2129182 h 2323145"/>
              <a:gd name="connsiteX186" fmla="*/ 3138514 w 11269336"/>
              <a:gd name="connsiteY186" fmla="*/ 2128069 h 2323145"/>
              <a:gd name="connsiteX187" fmla="*/ 3120467 w 11269336"/>
              <a:gd name="connsiteY187" fmla="*/ 2128281 h 2323145"/>
              <a:gd name="connsiteX188" fmla="*/ 3116175 w 11269336"/>
              <a:gd name="connsiteY188" fmla="*/ 2131633 h 2323145"/>
              <a:gd name="connsiteX189" fmla="*/ 3103685 w 11269336"/>
              <a:gd name="connsiteY189" fmla="*/ 2132814 h 2323145"/>
              <a:gd name="connsiteX190" fmla="*/ 3078794 w 11269336"/>
              <a:gd name="connsiteY190" fmla="*/ 2137935 h 2323145"/>
              <a:gd name="connsiteX191" fmla="*/ 3074407 w 11269336"/>
              <a:gd name="connsiteY191" fmla="*/ 2136274 h 2323145"/>
              <a:gd name="connsiteX192" fmla="*/ 3037285 w 11269336"/>
              <a:gd name="connsiteY192" fmla="*/ 2139919 h 2323145"/>
              <a:gd name="connsiteX193" fmla="*/ 3036901 w 11269336"/>
              <a:gd name="connsiteY193" fmla="*/ 2138726 h 2323145"/>
              <a:gd name="connsiteX194" fmla="*/ 3026996 w 11269336"/>
              <a:gd name="connsiteY194" fmla="*/ 2134322 h 2323145"/>
              <a:gd name="connsiteX195" fmla="*/ 3007772 w 11269336"/>
              <a:gd name="connsiteY195" fmla="*/ 2128742 h 2323145"/>
              <a:gd name="connsiteX196" fmla="*/ 2965030 w 11269336"/>
              <a:gd name="connsiteY196" fmla="*/ 2100494 h 2323145"/>
              <a:gd name="connsiteX197" fmla="*/ 2926342 w 11269336"/>
              <a:gd name="connsiteY197" fmla="*/ 2104155 h 2323145"/>
              <a:gd name="connsiteX198" fmla="*/ 2918608 w 11269336"/>
              <a:gd name="connsiteY198" fmla="*/ 2104215 h 2323145"/>
              <a:gd name="connsiteX199" fmla="*/ 2918475 w 11269336"/>
              <a:gd name="connsiteY199" fmla="*/ 2103937 h 2323145"/>
              <a:gd name="connsiteX200" fmla="*/ 2910360 w 11269336"/>
              <a:gd name="connsiteY200" fmla="*/ 2103444 h 2323145"/>
              <a:gd name="connsiteX201" fmla="*/ 2904507 w 11269336"/>
              <a:gd name="connsiteY201" fmla="*/ 2104326 h 2323145"/>
              <a:gd name="connsiteX202" fmla="*/ 2889503 w 11269336"/>
              <a:gd name="connsiteY202" fmla="*/ 2104443 h 2323145"/>
              <a:gd name="connsiteX203" fmla="*/ 2884480 w 11269336"/>
              <a:gd name="connsiteY203" fmla="*/ 2102626 h 2323145"/>
              <a:gd name="connsiteX204" fmla="*/ 2882689 w 11269336"/>
              <a:gd name="connsiteY204" fmla="*/ 2099228 h 2323145"/>
              <a:gd name="connsiteX205" fmla="*/ 2881291 w 11269336"/>
              <a:gd name="connsiteY205" fmla="*/ 2099618 h 2323145"/>
              <a:gd name="connsiteX206" fmla="*/ 2853979 w 11269336"/>
              <a:gd name="connsiteY206" fmla="*/ 2090388 h 2323145"/>
              <a:gd name="connsiteX207" fmla="*/ 2791790 w 11269336"/>
              <a:gd name="connsiteY207" fmla="*/ 2080332 h 2323145"/>
              <a:gd name="connsiteX208" fmla="*/ 2755844 w 11269336"/>
              <a:gd name="connsiteY208" fmla="*/ 2078874 h 2323145"/>
              <a:gd name="connsiteX209" fmla="*/ 2657742 w 11269336"/>
              <a:gd name="connsiteY209" fmla="*/ 2070179 h 2323145"/>
              <a:gd name="connsiteX210" fmla="*/ 2559549 w 11269336"/>
              <a:gd name="connsiteY210" fmla="*/ 2057873 h 2323145"/>
              <a:gd name="connsiteX211" fmla="*/ 2512054 w 11269336"/>
              <a:gd name="connsiteY211" fmla="*/ 2031671 h 2323145"/>
              <a:gd name="connsiteX212" fmla="*/ 2506437 w 11269336"/>
              <a:gd name="connsiteY212" fmla="*/ 2030918 h 2323145"/>
              <a:gd name="connsiteX213" fmla="*/ 2491752 w 11269336"/>
              <a:gd name="connsiteY213" fmla="*/ 2033906 h 2323145"/>
              <a:gd name="connsiteX214" fmla="*/ 2486338 w 11269336"/>
              <a:gd name="connsiteY214" fmla="*/ 2035862 h 2323145"/>
              <a:gd name="connsiteX215" fmla="*/ 2478186 w 11269336"/>
              <a:gd name="connsiteY215" fmla="*/ 2036953 h 2323145"/>
              <a:gd name="connsiteX216" fmla="*/ 2477950 w 11269336"/>
              <a:gd name="connsiteY216" fmla="*/ 2036715 h 2323145"/>
              <a:gd name="connsiteX217" fmla="*/ 2470381 w 11269336"/>
              <a:gd name="connsiteY217" fmla="*/ 2038256 h 2323145"/>
              <a:gd name="connsiteX218" fmla="*/ 2433781 w 11269336"/>
              <a:gd name="connsiteY218" fmla="*/ 2049140 h 2323145"/>
              <a:gd name="connsiteX219" fmla="*/ 2381172 w 11269336"/>
              <a:gd name="connsiteY219" fmla="*/ 2030645 h 2323145"/>
              <a:gd name="connsiteX220" fmla="*/ 2360198 w 11269336"/>
              <a:gd name="connsiteY220" fmla="*/ 2029059 h 2323145"/>
              <a:gd name="connsiteX221" fmla="*/ 2348815 w 11269336"/>
              <a:gd name="connsiteY221" fmla="*/ 2026798 h 2323145"/>
              <a:gd name="connsiteX222" fmla="*/ 2347988 w 11269336"/>
              <a:gd name="connsiteY222" fmla="*/ 2025745 h 2323145"/>
              <a:gd name="connsiteX223" fmla="*/ 2312920 w 11269336"/>
              <a:gd name="connsiteY223" fmla="*/ 2036311 h 2323145"/>
              <a:gd name="connsiteX224" fmla="*/ 2307986 w 11269336"/>
              <a:gd name="connsiteY224" fmla="*/ 2035583 h 2323145"/>
              <a:gd name="connsiteX225" fmla="*/ 2285481 w 11269336"/>
              <a:gd name="connsiteY225" fmla="*/ 2045197 h 2323145"/>
              <a:gd name="connsiteX226" fmla="*/ 2273666 w 11269336"/>
              <a:gd name="connsiteY226" fmla="*/ 2048710 h 2323145"/>
              <a:gd name="connsiteX227" fmla="*/ 2270719 w 11269336"/>
              <a:gd name="connsiteY227" fmla="*/ 2052702 h 2323145"/>
              <a:gd name="connsiteX228" fmla="*/ 2253080 w 11269336"/>
              <a:gd name="connsiteY228" fmla="*/ 2056363 h 2323145"/>
              <a:gd name="connsiteX229" fmla="*/ 2250906 w 11269336"/>
              <a:gd name="connsiteY229" fmla="*/ 2055654 h 2323145"/>
              <a:gd name="connsiteX230" fmla="*/ 2236905 w 11269336"/>
              <a:gd name="connsiteY230" fmla="*/ 2062882 h 2323145"/>
              <a:gd name="connsiteX231" fmla="*/ 2225830 w 11269336"/>
              <a:gd name="connsiteY231" fmla="*/ 2074027 h 2323145"/>
              <a:gd name="connsiteX232" fmla="*/ 2073776 w 11269336"/>
              <a:gd name="connsiteY232" fmla="*/ 2089244 h 2323145"/>
              <a:gd name="connsiteX233" fmla="*/ 1948256 w 11269336"/>
              <a:gd name="connsiteY233" fmla="*/ 2146616 h 2323145"/>
              <a:gd name="connsiteX234" fmla="*/ 1865582 w 11269336"/>
              <a:gd name="connsiteY234" fmla="*/ 2153738 h 2323145"/>
              <a:gd name="connsiteX235" fmla="*/ 1835210 w 11269336"/>
              <a:gd name="connsiteY235" fmla="*/ 2134244 h 2323145"/>
              <a:gd name="connsiteX236" fmla="*/ 1632661 w 11269336"/>
              <a:gd name="connsiteY236" fmla="*/ 2173882 h 2323145"/>
              <a:gd name="connsiteX237" fmla="*/ 1579590 w 11269336"/>
              <a:gd name="connsiteY237" fmla="*/ 2173680 h 2323145"/>
              <a:gd name="connsiteX238" fmla="*/ 1535601 w 11269336"/>
              <a:gd name="connsiteY238" fmla="*/ 2194590 h 2323145"/>
              <a:gd name="connsiteX239" fmla="*/ 1515594 w 11269336"/>
              <a:gd name="connsiteY239" fmla="*/ 2189622 h 2323145"/>
              <a:gd name="connsiteX240" fmla="*/ 1512113 w 11269336"/>
              <a:gd name="connsiteY240" fmla="*/ 2188534 h 2323145"/>
              <a:gd name="connsiteX241" fmla="*/ 1498838 w 11269336"/>
              <a:gd name="connsiteY241" fmla="*/ 2189213 h 2323145"/>
              <a:gd name="connsiteX242" fmla="*/ 1494279 w 11269336"/>
              <a:gd name="connsiteY242" fmla="*/ 2183112 h 2323145"/>
              <a:gd name="connsiteX243" fmla="*/ 1473714 w 11269336"/>
              <a:gd name="connsiteY243" fmla="*/ 2179625 h 2323145"/>
              <a:gd name="connsiteX244" fmla="*/ 1449503 w 11269336"/>
              <a:gd name="connsiteY244" fmla="*/ 2182633 h 2323145"/>
              <a:gd name="connsiteX245" fmla="*/ 1266687 w 11269336"/>
              <a:gd name="connsiteY245" fmla="*/ 2212688 h 2323145"/>
              <a:gd name="connsiteX246" fmla="*/ 1239614 w 11269336"/>
              <a:gd name="connsiteY246" fmla="*/ 2209727 h 2323145"/>
              <a:gd name="connsiteX247" fmla="*/ 1202436 w 11269336"/>
              <a:gd name="connsiteY247" fmla="*/ 2209817 h 2323145"/>
              <a:gd name="connsiteX248" fmla="*/ 1136097 w 11269336"/>
              <a:gd name="connsiteY248" fmla="*/ 2205112 h 2323145"/>
              <a:gd name="connsiteX249" fmla="*/ 988232 w 11269336"/>
              <a:gd name="connsiteY249" fmla="*/ 2235635 h 2323145"/>
              <a:gd name="connsiteX250" fmla="*/ 981959 w 11269336"/>
              <a:gd name="connsiteY250" fmla="*/ 2231607 h 2323145"/>
              <a:gd name="connsiteX251" fmla="*/ 938600 w 11269336"/>
              <a:gd name="connsiteY251" fmla="*/ 2238113 h 2323145"/>
              <a:gd name="connsiteX252" fmla="*/ 791788 w 11269336"/>
              <a:gd name="connsiteY252" fmla="*/ 2293224 h 2323145"/>
              <a:gd name="connsiteX253" fmla="*/ 706914 w 11269336"/>
              <a:gd name="connsiteY253" fmla="*/ 2305046 h 2323145"/>
              <a:gd name="connsiteX254" fmla="*/ 675971 w 11269336"/>
              <a:gd name="connsiteY254" fmla="*/ 2304030 h 2323145"/>
              <a:gd name="connsiteX255" fmla="*/ 624180 w 11269336"/>
              <a:gd name="connsiteY255" fmla="*/ 2302650 h 2323145"/>
              <a:gd name="connsiteX256" fmla="*/ 583453 w 11269336"/>
              <a:gd name="connsiteY256" fmla="*/ 2288788 h 2323145"/>
              <a:gd name="connsiteX257" fmla="*/ 540946 w 11269336"/>
              <a:gd name="connsiteY257" fmla="*/ 2292721 h 2323145"/>
              <a:gd name="connsiteX258" fmla="*/ 533680 w 11269336"/>
              <a:gd name="connsiteY258" fmla="*/ 2310233 h 2323145"/>
              <a:gd name="connsiteX259" fmla="*/ 487366 w 11269336"/>
              <a:gd name="connsiteY259" fmla="*/ 2309053 h 2323145"/>
              <a:gd name="connsiteX260" fmla="*/ 416820 w 11269336"/>
              <a:gd name="connsiteY260" fmla="*/ 2305443 h 2323145"/>
              <a:gd name="connsiteX261" fmla="*/ 376805 w 11269336"/>
              <a:gd name="connsiteY261" fmla="*/ 2307647 h 2323145"/>
              <a:gd name="connsiteX262" fmla="*/ 266777 w 11269336"/>
              <a:gd name="connsiteY262" fmla="*/ 2309012 h 2323145"/>
              <a:gd name="connsiteX263" fmla="*/ 156013 w 11269336"/>
              <a:gd name="connsiteY263" fmla="*/ 2306832 h 2323145"/>
              <a:gd name="connsiteX264" fmla="*/ 87258 w 11269336"/>
              <a:gd name="connsiteY264" fmla="*/ 2285511 h 2323145"/>
              <a:gd name="connsiteX265" fmla="*/ 23798 w 11269336"/>
              <a:gd name="connsiteY265" fmla="*/ 2281822 h 2323145"/>
              <a:gd name="connsiteX266" fmla="*/ 0 w 11269336"/>
              <a:gd name="connsiteY266" fmla="*/ 2285369 h 2323145"/>
              <a:gd name="connsiteX267" fmla="*/ 0 w 11269336"/>
              <a:gd name="connsiteY267"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380600 w 11269336"/>
              <a:gd name="connsiteY19" fmla="*/ 549821 h 2323145"/>
              <a:gd name="connsiteX20" fmla="*/ 9139429 w 11269336"/>
              <a:gd name="connsiteY20" fmla="*/ 696446 h 2323145"/>
              <a:gd name="connsiteX21" fmla="*/ 9114263 w 11269336"/>
              <a:gd name="connsiteY21" fmla="*/ 709213 h 2323145"/>
              <a:gd name="connsiteX22" fmla="*/ 9028928 w 11269336"/>
              <a:gd name="connsiteY22" fmla="*/ 745350 h 2323145"/>
              <a:gd name="connsiteX23" fmla="*/ 8977138 w 11269336"/>
              <a:gd name="connsiteY23" fmla="*/ 774970 h 2323145"/>
              <a:gd name="connsiteX24" fmla="*/ 8947030 w 11269336"/>
              <a:gd name="connsiteY24" fmla="*/ 814934 h 2323145"/>
              <a:gd name="connsiteX25" fmla="*/ 8914746 w 11269336"/>
              <a:gd name="connsiteY25" fmla="*/ 826428 h 2323145"/>
              <a:gd name="connsiteX26" fmla="*/ 8917778 w 11269336"/>
              <a:gd name="connsiteY26" fmla="*/ 835198 h 2323145"/>
              <a:gd name="connsiteX27" fmla="*/ 8905560 w 11269336"/>
              <a:gd name="connsiteY27" fmla="*/ 838358 h 2323145"/>
              <a:gd name="connsiteX28" fmla="*/ 8897564 w 11269336"/>
              <a:gd name="connsiteY28" fmla="*/ 834287 h 2323145"/>
              <a:gd name="connsiteX29" fmla="*/ 8878040 w 11269336"/>
              <a:gd name="connsiteY29" fmla="*/ 844150 h 2323145"/>
              <a:gd name="connsiteX30" fmla="*/ 8882654 w 11269336"/>
              <a:gd name="connsiteY30" fmla="*/ 892768 h 2323145"/>
              <a:gd name="connsiteX31" fmla="*/ 8795998 w 11269336"/>
              <a:gd name="connsiteY31" fmla="*/ 863337 h 2323145"/>
              <a:gd name="connsiteX32" fmla="*/ 8776970 w 11269336"/>
              <a:gd name="connsiteY32" fmla="*/ 885177 h 2323145"/>
              <a:gd name="connsiteX33" fmla="*/ 8755719 w 11269336"/>
              <a:gd name="connsiteY33" fmla="*/ 889754 h 2323145"/>
              <a:gd name="connsiteX34" fmla="*/ 8743257 w 11269336"/>
              <a:gd name="connsiteY34" fmla="*/ 904723 h 2323145"/>
              <a:gd name="connsiteX35" fmla="*/ 8721366 w 11269336"/>
              <a:gd name="connsiteY35" fmla="*/ 904711 h 2323145"/>
              <a:gd name="connsiteX36" fmla="*/ 8678353 w 11269336"/>
              <a:gd name="connsiteY36" fmla="*/ 926318 h 2323145"/>
              <a:gd name="connsiteX37" fmla="*/ 8636849 w 11269336"/>
              <a:gd name="connsiteY37" fmla="*/ 937900 h 2323145"/>
              <a:gd name="connsiteX38" fmla="*/ 8620213 w 11269336"/>
              <a:gd name="connsiteY38" fmla="*/ 943068 h 2323145"/>
              <a:gd name="connsiteX39" fmla="*/ 8612581 w 11269336"/>
              <a:gd name="connsiteY39" fmla="*/ 952695 h 2323145"/>
              <a:gd name="connsiteX40" fmla="*/ 8589038 w 11269336"/>
              <a:gd name="connsiteY40" fmla="*/ 963892 h 2323145"/>
              <a:gd name="connsiteX41" fmla="*/ 8579950 w 11269336"/>
              <a:gd name="connsiteY41" fmla="*/ 960899 h 2323145"/>
              <a:gd name="connsiteX42" fmla="*/ 8579319 w 11269336"/>
              <a:gd name="connsiteY42" fmla="*/ 965630 h 2323145"/>
              <a:gd name="connsiteX43" fmla="*/ 8547429 w 11269336"/>
              <a:gd name="connsiteY43" fmla="*/ 984506 h 2323145"/>
              <a:gd name="connsiteX44" fmla="*/ 8478704 w 11269336"/>
              <a:gd name="connsiteY44" fmla="*/ 1025490 h 2323145"/>
              <a:gd name="connsiteX45" fmla="*/ 8461421 w 11269336"/>
              <a:gd name="connsiteY45" fmla="*/ 1035512 h 2323145"/>
              <a:gd name="connsiteX46" fmla="*/ 8445003 w 11269336"/>
              <a:gd name="connsiteY46" fmla="*/ 1036851 h 2323145"/>
              <a:gd name="connsiteX47" fmla="*/ 8357350 w 11269336"/>
              <a:gd name="connsiteY47" fmla="*/ 1060213 h 2323145"/>
              <a:gd name="connsiteX48" fmla="*/ 8335565 w 11269336"/>
              <a:gd name="connsiteY48" fmla="*/ 1061151 h 2323145"/>
              <a:gd name="connsiteX49" fmla="*/ 8325267 w 11269336"/>
              <a:gd name="connsiteY49" fmla="*/ 1055919 h 2323145"/>
              <a:gd name="connsiteX50" fmla="*/ 8293586 w 11269336"/>
              <a:gd name="connsiteY50" fmla="*/ 1076144 h 2323145"/>
              <a:gd name="connsiteX51" fmla="*/ 8242405 w 11269336"/>
              <a:gd name="connsiteY51" fmla="*/ 1095960 h 2323145"/>
              <a:gd name="connsiteX52" fmla="*/ 8197391 w 11269336"/>
              <a:gd name="connsiteY52" fmla="*/ 1107746 h 2323145"/>
              <a:gd name="connsiteX53" fmla="*/ 8081474 w 11269336"/>
              <a:gd name="connsiteY53" fmla="*/ 1130125 h 2323145"/>
              <a:gd name="connsiteX54" fmla="*/ 8053585 w 11269336"/>
              <a:gd name="connsiteY54" fmla="*/ 1129169 h 2323145"/>
              <a:gd name="connsiteX55" fmla="*/ 8038422 w 11269336"/>
              <a:gd name="connsiteY55" fmla="*/ 1119092 h 2323145"/>
              <a:gd name="connsiteX56" fmla="*/ 8029450 w 11269336"/>
              <a:gd name="connsiteY56" fmla="*/ 1125592 h 2323145"/>
              <a:gd name="connsiteX57" fmla="*/ 7959552 w 11269336"/>
              <a:gd name="connsiteY57" fmla="*/ 1140188 h 2323145"/>
              <a:gd name="connsiteX58" fmla="*/ 7914188 w 11269336"/>
              <a:gd name="connsiteY58" fmla="*/ 1150862 h 2323145"/>
              <a:gd name="connsiteX59" fmla="*/ 7914918 w 11269336"/>
              <a:gd name="connsiteY59" fmla="*/ 1168758 h 2323145"/>
              <a:gd name="connsiteX60" fmla="*/ 7875510 w 11269336"/>
              <a:gd name="connsiteY60" fmla="*/ 1183153 h 2323145"/>
              <a:gd name="connsiteX61" fmla="*/ 7829932 w 11269336"/>
              <a:gd name="connsiteY61" fmla="*/ 1180782 h 2323145"/>
              <a:gd name="connsiteX62" fmla="*/ 7779182 w 11269336"/>
              <a:gd name="connsiteY62" fmla="*/ 1192665 h 2323145"/>
              <a:gd name="connsiteX63" fmla="*/ 7748774 w 11269336"/>
              <a:gd name="connsiteY63" fmla="*/ 1199586 h 2323145"/>
              <a:gd name="connsiteX64" fmla="*/ 7671846 w 11269336"/>
              <a:gd name="connsiteY64" fmla="*/ 1231966 h 2323145"/>
              <a:gd name="connsiteX65" fmla="*/ 7554146 w 11269336"/>
              <a:gd name="connsiteY65" fmla="*/ 1319748 h 2323145"/>
              <a:gd name="connsiteX66" fmla="*/ 7515052 w 11269336"/>
              <a:gd name="connsiteY66" fmla="*/ 1336718 h 2323145"/>
              <a:gd name="connsiteX67" fmla="*/ 7507193 w 11269336"/>
              <a:gd name="connsiteY67" fmla="*/ 1334617 h 2323145"/>
              <a:gd name="connsiteX68" fmla="*/ 7461694 w 11269336"/>
              <a:gd name="connsiteY68" fmla="*/ 1375866 h 2323145"/>
              <a:gd name="connsiteX69" fmla="*/ 7377571 w 11269336"/>
              <a:gd name="connsiteY69" fmla="*/ 1400128 h 2323145"/>
              <a:gd name="connsiteX70" fmla="*/ 7311261 w 11269336"/>
              <a:gd name="connsiteY70" fmla="*/ 1412652 h 2323145"/>
              <a:gd name="connsiteX71" fmla="*/ 7275307 w 11269336"/>
              <a:gd name="connsiteY71" fmla="*/ 1422171 h 2323145"/>
              <a:gd name="connsiteX72" fmla="*/ 7247783 w 11269336"/>
              <a:gd name="connsiteY72" fmla="*/ 1426330 h 2323145"/>
              <a:gd name="connsiteX73" fmla="*/ 7185047 w 11269336"/>
              <a:gd name="connsiteY73" fmla="*/ 1451812 h 2323145"/>
              <a:gd name="connsiteX74" fmla="*/ 7084117 w 11269336"/>
              <a:gd name="connsiteY74" fmla="*/ 1500281 h 2323145"/>
              <a:gd name="connsiteX75" fmla="*/ 7062011 w 11269336"/>
              <a:gd name="connsiteY75" fmla="*/ 1509183 h 2323145"/>
              <a:gd name="connsiteX76" fmla="*/ 7040555 w 11269336"/>
              <a:gd name="connsiteY76" fmla="*/ 1511207 h 2323145"/>
              <a:gd name="connsiteX77" fmla="*/ 7033438 w 11269336"/>
              <a:gd name="connsiteY77" fmla="*/ 1506772 h 2323145"/>
              <a:gd name="connsiteX78" fmla="*/ 7020886 w 11269336"/>
              <a:gd name="connsiteY78" fmla="*/ 1510764 h 2323145"/>
              <a:gd name="connsiteX79" fmla="*/ 7017033 w 11269336"/>
              <a:gd name="connsiteY79" fmla="*/ 1510650 h 2323145"/>
              <a:gd name="connsiteX80" fmla="*/ 6995460 w 11269336"/>
              <a:gd name="connsiteY80" fmla="*/ 1511173 h 2323145"/>
              <a:gd name="connsiteX81" fmla="*/ 6962144 w 11269336"/>
              <a:gd name="connsiteY81" fmla="*/ 1541508 h 2323145"/>
              <a:gd name="connsiteX82" fmla="*/ 6910674 w 11269336"/>
              <a:gd name="connsiteY82" fmla="*/ 1554793 h 2323145"/>
              <a:gd name="connsiteX83" fmla="*/ 6732152 w 11269336"/>
              <a:gd name="connsiteY83" fmla="*/ 1642538 h 2323145"/>
              <a:gd name="connsiteX84" fmla="*/ 6694106 w 11269336"/>
              <a:gd name="connsiteY84" fmla="*/ 1632377 h 2323145"/>
              <a:gd name="connsiteX85" fmla="*/ 6617223 w 11269336"/>
              <a:gd name="connsiteY85" fmla="*/ 1659889 h 2323145"/>
              <a:gd name="connsiteX86" fmla="*/ 6521138 w 11269336"/>
              <a:gd name="connsiteY86" fmla="*/ 1744340 h 2323145"/>
              <a:gd name="connsiteX87" fmla="*/ 6380677 w 11269336"/>
              <a:gd name="connsiteY87" fmla="*/ 1796883 h 2323145"/>
              <a:gd name="connsiteX88" fmla="*/ 6374897 w 11269336"/>
              <a:gd name="connsiteY88" fmla="*/ 1809910 h 2323145"/>
              <a:gd name="connsiteX89" fmla="*/ 6364545 w 11269336"/>
              <a:gd name="connsiteY89" fmla="*/ 1820090 h 2323145"/>
              <a:gd name="connsiteX90" fmla="*/ 6362126 w 11269336"/>
              <a:gd name="connsiteY90" fmla="*/ 1819991 h 2323145"/>
              <a:gd name="connsiteX91" fmla="*/ 6346673 w 11269336"/>
              <a:gd name="connsiteY91" fmla="*/ 1827824 h 2323145"/>
              <a:gd name="connsiteX92" fmla="*/ 6345588 w 11269336"/>
              <a:gd name="connsiteY92" fmla="*/ 1832232 h 2323145"/>
              <a:gd name="connsiteX93" fmla="*/ 6335708 w 11269336"/>
              <a:gd name="connsiteY93" fmla="*/ 1838451 h 2323145"/>
              <a:gd name="connsiteX94" fmla="*/ 6318182 w 11269336"/>
              <a:gd name="connsiteY94" fmla="*/ 1852975 h 2323145"/>
              <a:gd name="connsiteX95" fmla="*/ 6313084 w 11269336"/>
              <a:gd name="connsiteY95" fmla="*/ 1853561 h 2323145"/>
              <a:gd name="connsiteX96" fmla="*/ 6283816 w 11269336"/>
              <a:gd name="connsiteY96" fmla="*/ 1872148 h 2323145"/>
              <a:gd name="connsiteX97" fmla="*/ 6282550 w 11269336"/>
              <a:gd name="connsiteY97" fmla="*/ 1871392 h 2323145"/>
              <a:gd name="connsiteX98" fmla="*/ 6270527 w 11269336"/>
              <a:gd name="connsiteY98" fmla="*/ 1872208 h 2323145"/>
              <a:gd name="connsiteX99" fmla="*/ 6249518 w 11269336"/>
              <a:gd name="connsiteY99" fmla="*/ 1876079 h 2323145"/>
              <a:gd name="connsiteX100" fmla="*/ 6190386 w 11269336"/>
              <a:gd name="connsiteY100" fmla="*/ 1872478 h 2323145"/>
              <a:gd name="connsiteX101" fmla="*/ 6159777 w 11269336"/>
              <a:gd name="connsiteY101" fmla="*/ 1891745 h 2323145"/>
              <a:gd name="connsiteX102" fmla="*/ 6153131 w 11269336"/>
              <a:gd name="connsiteY102" fmla="*/ 1895079 h 2323145"/>
              <a:gd name="connsiteX103" fmla="*/ 6152798 w 11269336"/>
              <a:gd name="connsiteY103" fmla="*/ 1894920 h 2323145"/>
              <a:gd name="connsiteX104" fmla="*/ 6145388 w 11269336"/>
              <a:gd name="connsiteY104" fmla="*/ 1897990 h 2323145"/>
              <a:gd name="connsiteX105" fmla="*/ 6141014 w 11269336"/>
              <a:gd name="connsiteY105" fmla="*/ 1901155 h 2323145"/>
              <a:gd name="connsiteX106" fmla="*/ 6128122 w 11269336"/>
              <a:gd name="connsiteY106" fmla="*/ 1907623 h 2323145"/>
              <a:gd name="connsiteX107" fmla="*/ 6122351 w 11269336"/>
              <a:gd name="connsiteY107" fmla="*/ 1908359 h 2323145"/>
              <a:gd name="connsiteX108" fmla="*/ 6064750 w 11269336"/>
              <a:gd name="connsiteY108" fmla="*/ 1896394 h 2323145"/>
              <a:gd name="connsiteX109" fmla="*/ 5964230 w 11269336"/>
              <a:gd name="connsiteY109" fmla="*/ 1910038 h 2323145"/>
              <a:gd name="connsiteX110" fmla="*/ 5865399 w 11269336"/>
              <a:gd name="connsiteY110" fmla="*/ 1926966 h 2323145"/>
              <a:gd name="connsiteX111" fmla="*/ 5829951 w 11269336"/>
              <a:gd name="connsiteY111" fmla="*/ 1934755 h 2323145"/>
              <a:gd name="connsiteX112" fmla="*/ 5765285 w 11269336"/>
              <a:gd name="connsiteY112" fmla="*/ 1941322 h 2323145"/>
              <a:gd name="connsiteX113" fmla="*/ 5734750 w 11269336"/>
              <a:gd name="connsiteY113" fmla="*/ 1939793 h 2323145"/>
              <a:gd name="connsiteX114" fmla="*/ 5733569 w 11269336"/>
              <a:gd name="connsiteY114" fmla="*/ 1940505 h 2323145"/>
              <a:gd name="connsiteX115" fmla="*/ 5730329 w 11269336"/>
              <a:gd name="connsiteY115" fmla="*/ 1937845 h 2323145"/>
              <a:gd name="connsiteX116" fmla="*/ 5724661 w 11269336"/>
              <a:gd name="connsiteY116" fmla="*/ 1937455 h 2323145"/>
              <a:gd name="connsiteX117" fmla="*/ 5710186 w 11269336"/>
              <a:gd name="connsiteY117" fmla="*/ 1941370 h 2323145"/>
              <a:gd name="connsiteX118" fmla="*/ 5704910 w 11269336"/>
              <a:gd name="connsiteY118" fmla="*/ 1943663 h 2323145"/>
              <a:gd name="connsiteX119" fmla="*/ 5696836 w 11269336"/>
              <a:gd name="connsiteY119" fmla="*/ 1945271 h 2323145"/>
              <a:gd name="connsiteX120" fmla="*/ 5696583 w 11269336"/>
              <a:gd name="connsiteY120" fmla="*/ 1945050 h 2323145"/>
              <a:gd name="connsiteX121" fmla="*/ 5689123 w 11269336"/>
              <a:gd name="connsiteY121" fmla="*/ 1947067 h 2323145"/>
              <a:gd name="connsiteX122" fmla="*/ 5653291 w 11269336"/>
              <a:gd name="connsiteY122" fmla="*/ 1960245 h 2323145"/>
              <a:gd name="connsiteX123" fmla="*/ 5599385 w 11269336"/>
              <a:gd name="connsiteY123" fmla="*/ 1945198 h 2323145"/>
              <a:gd name="connsiteX124" fmla="*/ 5578300 w 11269336"/>
              <a:gd name="connsiteY124" fmla="*/ 1944963 h 2323145"/>
              <a:gd name="connsiteX125" fmla="*/ 5566758 w 11269336"/>
              <a:gd name="connsiteY125" fmla="*/ 1943441 h 2323145"/>
              <a:gd name="connsiteX126" fmla="*/ 5565857 w 11269336"/>
              <a:gd name="connsiteY126" fmla="*/ 1942445 h 2323145"/>
              <a:gd name="connsiteX127" fmla="*/ 5531534 w 11269336"/>
              <a:gd name="connsiteY127" fmla="*/ 1955208 h 2323145"/>
              <a:gd name="connsiteX128" fmla="*/ 5526552 w 11269336"/>
              <a:gd name="connsiteY128" fmla="*/ 1954799 h 2323145"/>
              <a:gd name="connsiteX129" fmla="*/ 5504723 w 11269336"/>
              <a:gd name="connsiteY129" fmla="*/ 1965811 h 2323145"/>
              <a:gd name="connsiteX130" fmla="*/ 5493156 w 11269336"/>
              <a:gd name="connsiteY130" fmla="*/ 1970063 h 2323145"/>
              <a:gd name="connsiteX131" fmla="*/ 5490486 w 11269336"/>
              <a:gd name="connsiteY131" fmla="*/ 1974227 h 2323145"/>
              <a:gd name="connsiteX132" fmla="*/ 5473107 w 11269336"/>
              <a:gd name="connsiteY132" fmla="*/ 1979001 h 2323145"/>
              <a:gd name="connsiteX133" fmla="*/ 5470885 w 11269336"/>
              <a:gd name="connsiteY133" fmla="*/ 1978432 h 2323145"/>
              <a:gd name="connsiteX134" fmla="*/ 5457393 w 11269336"/>
              <a:gd name="connsiteY134" fmla="*/ 1986525 h 2323145"/>
              <a:gd name="connsiteX135" fmla="*/ 5447102 w 11269336"/>
              <a:gd name="connsiteY135" fmla="*/ 1998329 h 2323145"/>
              <a:gd name="connsiteX136" fmla="*/ 5159151 w 11269336"/>
              <a:gd name="connsiteY136" fmla="*/ 2029640 h 2323145"/>
              <a:gd name="connsiteX137" fmla="*/ 5041688 w 11269336"/>
              <a:gd name="connsiteY137" fmla="*/ 2022334 h 2323145"/>
              <a:gd name="connsiteX138" fmla="*/ 4860988 w 11269336"/>
              <a:gd name="connsiteY138" fmla="*/ 2135698 h 2323145"/>
              <a:gd name="connsiteX139" fmla="*/ 4807902 w 11269336"/>
              <a:gd name="connsiteY139" fmla="*/ 2138894 h 2323145"/>
              <a:gd name="connsiteX140" fmla="*/ 4765388 w 11269336"/>
              <a:gd name="connsiteY140" fmla="*/ 2162525 h 2323145"/>
              <a:gd name="connsiteX141" fmla="*/ 4745033 w 11269336"/>
              <a:gd name="connsiteY141" fmla="*/ 2158859 h 2323145"/>
              <a:gd name="connsiteX142" fmla="*/ 4741475 w 11269336"/>
              <a:gd name="connsiteY142" fmla="*/ 2157998 h 2323145"/>
              <a:gd name="connsiteX143" fmla="*/ 4728247 w 11269336"/>
              <a:gd name="connsiteY143" fmla="*/ 2159526 h 2323145"/>
              <a:gd name="connsiteX144" fmla="*/ 4723263 w 11269336"/>
              <a:gd name="connsiteY144" fmla="*/ 2153742 h 2323145"/>
              <a:gd name="connsiteX145" fmla="*/ 4702453 w 11269336"/>
              <a:gd name="connsiteY145" fmla="*/ 2151586 h 2323145"/>
              <a:gd name="connsiteX146" fmla="*/ 4678455 w 11269336"/>
              <a:gd name="connsiteY146" fmla="*/ 2156131 h 2323145"/>
              <a:gd name="connsiteX147" fmla="*/ 4593061 w 11269336"/>
              <a:gd name="connsiteY147" fmla="*/ 2171597 h 2323145"/>
              <a:gd name="connsiteX148" fmla="*/ 4579902 w 11269336"/>
              <a:gd name="connsiteY148" fmla="*/ 2177927 h 2323145"/>
              <a:gd name="connsiteX149" fmla="*/ 4533444 w 11269336"/>
              <a:gd name="connsiteY149" fmla="*/ 2181200 h 2323145"/>
              <a:gd name="connsiteX150" fmla="*/ 4492832 w 11269336"/>
              <a:gd name="connsiteY150" fmla="*/ 2188033 h 2323145"/>
              <a:gd name="connsiteX151" fmla="*/ 4467257 w 11269336"/>
              <a:gd name="connsiteY151" fmla="*/ 2196121 h 2323145"/>
              <a:gd name="connsiteX152" fmla="*/ 4459937 w 11269336"/>
              <a:gd name="connsiteY152" fmla="*/ 2195182 h 2323145"/>
              <a:gd name="connsiteX153" fmla="*/ 4433312 w 11269336"/>
              <a:gd name="connsiteY153" fmla="*/ 2199004 h 2323145"/>
              <a:gd name="connsiteX154" fmla="*/ 4420601 w 11269336"/>
              <a:gd name="connsiteY154" fmla="*/ 2205158 h 2323145"/>
              <a:gd name="connsiteX155" fmla="*/ 4405765 w 11269336"/>
              <a:gd name="connsiteY155" fmla="*/ 2199902 h 2323145"/>
              <a:gd name="connsiteX156" fmla="*/ 4401354 w 11269336"/>
              <a:gd name="connsiteY156" fmla="*/ 2194745 h 2323145"/>
              <a:gd name="connsiteX157" fmla="*/ 4383151 w 11269336"/>
              <a:gd name="connsiteY157" fmla="*/ 2201140 h 2323145"/>
              <a:gd name="connsiteX158" fmla="*/ 4366646 w 11269336"/>
              <a:gd name="connsiteY158" fmla="*/ 2198564 h 2323145"/>
              <a:gd name="connsiteX159" fmla="*/ 4354009 w 11269336"/>
              <a:gd name="connsiteY159" fmla="*/ 2204984 h 2323145"/>
              <a:gd name="connsiteX160" fmla="*/ 4348284 w 11269336"/>
              <a:gd name="connsiteY160" fmla="*/ 2205270 h 2323145"/>
              <a:gd name="connsiteX161" fmla="*/ 4333906 w 11269336"/>
              <a:gd name="connsiteY161" fmla="*/ 2205251 h 2323145"/>
              <a:gd name="connsiteX162" fmla="*/ 4308819 w 11269336"/>
              <a:gd name="connsiteY162" fmla="*/ 2203822 h 2323145"/>
              <a:gd name="connsiteX163" fmla="*/ 4301210 w 11269336"/>
              <a:gd name="connsiteY163" fmla="*/ 2204456 h 2323145"/>
              <a:gd name="connsiteX164" fmla="*/ 4283095 w 11269336"/>
              <a:gd name="connsiteY164" fmla="*/ 2198177 h 2323145"/>
              <a:gd name="connsiteX165" fmla="*/ 4250119 w 11269336"/>
              <a:gd name="connsiteY165" fmla="*/ 2196342 h 2323145"/>
              <a:gd name="connsiteX166" fmla="*/ 4189203 w 11269336"/>
              <a:gd name="connsiteY166" fmla="*/ 2178994 h 2323145"/>
              <a:gd name="connsiteX167" fmla="*/ 4154035 w 11269336"/>
              <a:gd name="connsiteY167" fmla="*/ 2171950 h 2323145"/>
              <a:gd name="connsiteX168" fmla="*/ 4129569 w 11269336"/>
              <a:gd name="connsiteY168" fmla="*/ 2163850 h 2323145"/>
              <a:gd name="connsiteX169" fmla="*/ 4061250 w 11269336"/>
              <a:gd name="connsiteY169" fmla="*/ 2159236 h 2323145"/>
              <a:gd name="connsiteX170" fmla="*/ 3945480 w 11269336"/>
              <a:gd name="connsiteY170" fmla="*/ 2158279 h 2323145"/>
              <a:gd name="connsiteX171" fmla="*/ 3921468 w 11269336"/>
              <a:gd name="connsiteY171" fmla="*/ 2156588 h 2323145"/>
              <a:gd name="connsiteX172" fmla="*/ 3903348 w 11269336"/>
              <a:gd name="connsiteY172" fmla="*/ 2149220 h 2323145"/>
              <a:gd name="connsiteX173" fmla="*/ 3901342 w 11269336"/>
              <a:gd name="connsiteY173" fmla="*/ 2142355 h 2323145"/>
              <a:gd name="connsiteX174" fmla="*/ 3888539 w 11269336"/>
              <a:gd name="connsiteY174" fmla="*/ 2140476 h 2323145"/>
              <a:gd name="connsiteX175" fmla="*/ 3885662 w 11269336"/>
              <a:gd name="connsiteY175" fmla="*/ 2138740 h 2323145"/>
              <a:gd name="connsiteX176" fmla="*/ 3868627 w 11269336"/>
              <a:gd name="connsiteY176" fmla="*/ 2130023 h 2323145"/>
              <a:gd name="connsiteX177" fmla="*/ 3819177 w 11269336"/>
              <a:gd name="connsiteY177" fmla="*/ 2142111 h 2323145"/>
              <a:gd name="connsiteX178" fmla="*/ 3769100 w 11269336"/>
              <a:gd name="connsiteY178" fmla="*/ 2131731 h 2323145"/>
              <a:gd name="connsiteX179" fmla="*/ 3562752 w 11269336"/>
              <a:gd name="connsiteY179" fmla="*/ 2131785 h 2323145"/>
              <a:gd name="connsiteX180" fmla="*/ 3541402 w 11269336"/>
              <a:gd name="connsiteY180" fmla="*/ 2106821 h 2323145"/>
              <a:gd name="connsiteX181" fmla="*/ 3365341 w 11269336"/>
              <a:gd name="connsiteY181" fmla="*/ 2077638 h 2323145"/>
              <a:gd name="connsiteX182" fmla="*/ 3170922 w 11269336"/>
              <a:gd name="connsiteY182" fmla="*/ 2115957 h 2323145"/>
              <a:gd name="connsiteX183" fmla="*/ 3156256 w 11269336"/>
              <a:gd name="connsiteY183" fmla="*/ 2124773 h 2323145"/>
              <a:gd name="connsiteX184" fmla="*/ 3140298 w 11269336"/>
              <a:gd name="connsiteY184" fmla="*/ 2129182 h 2323145"/>
              <a:gd name="connsiteX185" fmla="*/ 3138514 w 11269336"/>
              <a:gd name="connsiteY185" fmla="*/ 2128069 h 2323145"/>
              <a:gd name="connsiteX186" fmla="*/ 3120467 w 11269336"/>
              <a:gd name="connsiteY186" fmla="*/ 2128281 h 2323145"/>
              <a:gd name="connsiteX187" fmla="*/ 3116175 w 11269336"/>
              <a:gd name="connsiteY187" fmla="*/ 2131633 h 2323145"/>
              <a:gd name="connsiteX188" fmla="*/ 3103685 w 11269336"/>
              <a:gd name="connsiteY188" fmla="*/ 2132814 h 2323145"/>
              <a:gd name="connsiteX189" fmla="*/ 3078794 w 11269336"/>
              <a:gd name="connsiteY189" fmla="*/ 2137935 h 2323145"/>
              <a:gd name="connsiteX190" fmla="*/ 3074407 w 11269336"/>
              <a:gd name="connsiteY190" fmla="*/ 2136274 h 2323145"/>
              <a:gd name="connsiteX191" fmla="*/ 3037285 w 11269336"/>
              <a:gd name="connsiteY191" fmla="*/ 2139919 h 2323145"/>
              <a:gd name="connsiteX192" fmla="*/ 3036901 w 11269336"/>
              <a:gd name="connsiteY192" fmla="*/ 2138726 h 2323145"/>
              <a:gd name="connsiteX193" fmla="*/ 3026996 w 11269336"/>
              <a:gd name="connsiteY193" fmla="*/ 2134322 h 2323145"/>
              <a:gd name="connsiteX194" fmla="*/ 3007772 w 11269336"/>
              <a:gd name="connsiteY194" fmla="*/ 2128742 h 2323145"/>
              <a:gd name="connsiteX195" fmla="*/ 2965030 w 11269336"/>
              <a:gd name="connsiteY195" fmla="*/ 2100494 h 2323145"/>
              <a:gd name="connsiteX196" fmla="*/ 2926342 w 11269336"/>
              <a:gd name="connsiteY196" fmla="*/ 2104155 h 2323145"/>
              <a:gd name="connsiteX197" fmla="*/ 2918608 w 11269336"/>
              <a:gd name="connsiteY197" fmla="*/ 2104215 h 2323145"/>
              <a:gd name="connsiteX198" fmla="*/ 2918475 w 11269336"/>
              <a:gd name="connsiteY198" fmla="*/ 2103937 h 2323145"/>
              <a:gd name="connsiteX199" fmla="*/ 2910360 w 11269336"/>
              <a:gd name="connsiteY199" fmla="*/ 2103444 h 2323145"/>
              <a:gd name="connsiteX200" fmla="*/ 2904507 w 11269336"/>
              <a:gd name="connsiteY200" fmla="*/ 2104326 h 2323145"/>
              <a:gd name="connsiteX201" fmla="*/ 2889503 w 11269336"/>
              <a:gd name="connsiteY201" fmla="*/ 2104443 h 2323145"/>
              <a:gd name="connsiteX202" fmla="*/ 2884480 w 11269336"/>
              <a:gd name="connsiteY202" fmla="*/ 2102626 h 2323145"/>
              <a:gd name="connsiteX203" fmla="*/ 2882689 w 11269336"/>
              <a:gd name="connsiteY203" fmla="*/ 2099228 h 2323145"/>
              <a:gd name="connsiteX204" fmla="*/ 2881291 w 11269336"/>
              <a:gd name="connsiteY204" fmla="*/ 2099618 h 2323145"/>
              <a:gd name="connsiteX205" fmla="*/ 2853979 w 11269336"/>
              <a:gd name="connsiteY205" fmla="*/ 2090388 h 2323145"/>
              <a:gd name="connsiteX206" fmla="*/ 2791790 w 11269336"/>
              <a:gd name="connsiteY206" fmla="*/ 2080332 h 2323145"/>
              <a:gd name="connsiteX207" fmla="*/ 2755844 w 11269336"/>
              <a:gd name="connsiteY207" fmla="*/ 2078874 h 2323145"/>
              <a:gd name="connsiteX208" fmla="*/ 2657742 w 11269336"/>
              <a:gd name="connsiteY208" fmla="*/ 2070179 h 2323145"/>
              <a:gd name="connsiteX209" fmla="*/ 2559549 w 11269336"/>
              <a:gd name="connsiteY209" fmla="*/ 2057873 h 2323145"/>
              <a:gd name="connsiteX210" fmla="*/ 2512054 w 11269336"/>
              <a:gd name="connsiteY210" fmla="*/ 2031671 h 2323145"/>
              <a:gd name="connsiteX211" fmla="*/ 2506437 w 11269336"/>
              <a:gd name="connsiteY211" fmla="*/ 2030918 h 2323145"/>
              <a:gd name="connsiteX212" fmla="*/ 2491752 w 11269336"/>
              <a:gd name="connsiteY212" fmla="*/ 2033906 h 2323145"/>
              <a:gd name="connsiteX213" fmla="*/ 2486338 w 11269336"/>
              <a:gd name="connsiteY213" fmla="*/ 2035862 h 2323145"/>
              <a:gd name="connsiteX214" fmla="*/ 2478186 w 11269336"/>
              <a:gd name="connsiteY214" fmla="*/ 2036953 h 2323145"/>
              <a:gd name="connsiteX215" fmla="*/ 2477950 w 11269336"/>
              <a:gd name="connsiteY215" fmla="*/ 2036715 h 2323145"/>
              <a:gd name="connsiteX216" fmla="*/ 2470381 w 11269336"/>
              <a:gd name="connsiteY216" fmla="*/ 2038256 h 2323145"/>
              <a:gd name="connsiteX217" fmla="*/ 2433781 w 11269336"/>
              <a:gd name="connsiteY217" fmla="*/ 2049140 h 2323145"/>
              <a:gd name="connsiteX218" fmla="*/ 2381172 w 11269336"/>
              <a:gd name="connsiteY218" fmla="*/ 2030645 h 2323145"/>
              <a:gd name="connsiteX219" fmla="*/ 2360198 w 11269336"/>
              <a:gd name="connsiteY219" fmla="*/ 2029059 h 2323145"/>
              <a:gd name="connsiteX220" fmla="*/ 2348815 w 11269336"/>
              <a:gd name="connsiteY220" fmla="*/ 2026798 h 2323145"/>
              <a:gd name="connsiteX221" fmla="*/ 2347988 w 11269336"/>
              <a:gd name="connsiteY221" fmla="*/ 2025745 h 2323145"/>
              <a:gd name="connsiteX222" fmla="*/ 2312920 w 11269336"/>
              <a:gd name="connsiteY222" fmla="*/ 2036311 h 2323145"/>
              <a:gd name="connsiteX223" fmla="*/ 2307986 w 11269336"/>
              <a:gd name="connsiteY223" fmla="*/ 2035583 h 2323145"/>
              <a:gd name="connsiteX224" fmla="*/ 2285481 w 11269336"/>
              <a:gd name="connsiteY224" fmla="*/ 2045197 h 2323145"/>
              <a:gd name="connsiteX225" fmla="*/ 2273666 w 11269336"/>
              <a:gd name="connsiteY225" fmla="*/ 2048710 h 2323145"/>
              <a:gd name="connsiteX226" fmla="*/ 2270719 w 11269336"/>
              <a:gd name="connsiteY226" fmla="*/ 2052702 h 2323145"/>
              <a:gd name="connsiteX227" fmla="*/ 2253080 w 11269336"/>
              <a:gd name="connsiteY227" fmla="*/ 2056363 h 2323145"/>
              <a:gd name="connsiteX228" fmla="*/ 2250906 w 11269336"/>
              <a:gd name="connsiteY228" fmla="*/ 2055654 h 2323145"/>
              <a:gd name="connsiteX229" fmla="*/ 2236905 w 11269336"/>
              <a:gd name="connsiteY229" fmla="*/ 2062882 h 2323145"/>
              <a:gd name="connsiteX230" fmla="*/ 2225830 w 11269336"/>
              <a:gd name="connsiteY230" fmla="*/ 2074027 h 2323145"/>
              <a:gd name="connsiteX231" fmla="*/ 2073776 w 11269336"/>
              <a:gd name="connsiteY231" fmla="*/ 2089244 h 2323145"/>
              <a:gd name="connsiteX232" fmla="*/ 1948256 w 11269336"/>
              <a:gd name="connsiteY232" fmla="*/ 2146616 h 2323145"/>
              <a:gd name="connsiteX233" fmla="*/ 1865582 w 11269336"/>
              <a:gd name="connsiteY233" fmla="*/ 2153738 h 2323145"/>
              <a:gd name="connsiteX234" fmla="*/ 1835210 w 11269336"/>
              <a:gd name="connsiteY234" fmla="*/ 2134244 h 2323145"/>
              <a:gd name="connsiteX235" fmla="*/ 1632661 w 11269336"/>
              <a:gd name="connsiteY235" fmla="*/ 2173882 h 2323145"/>
              <a:gd name="connsiteX236" fmla="*/ 1579590 w 11269336"/>
              <a:gd name="connsiteY236" fmla="*/ 2173680 h 2323145"/>
              <a:gd name="connsiteX237" fmla="*/ 1535601 w 11269336"/>
              <a:gd name="connsiteY237" fmla="*/ 2194590 h 2323145"/>
              <a:gd name="connsiteX238" fmla="*/ 1515594 w 11269336"/>
              <a:gd name="connsiteY238" fmla="*/ 2189622 h 2323145"/>
              <a:gd name="connsiteX239" fmla="*/ 1512113 w 11269336"/>
              <a:gd name="connsiteY239" fmla="*/ 2188534 h 2323145"/>
              <a:gd name="connsiteX240" fmla="*/ 1498838 w 11269336"/>
              <a:gd name="connsiteY240" fmla="*/ 2189213 h 2323145"/>
              <a:gd name="connsiteX241" fmla="*/ 1494279 w 11269336"/>
              <a:gd name="connsiteY241" fmla="*/ 2183112 h 2323145"/>
              <a:gd name="connsiteX242" fmla="*/ 1473714 w 11269336"/>
              <a:gd name="connsiteY242" fmla="*/ 2179625 h 2323145"/>
              <a:gd name="connsiteX243" fmla="*/ 1449503 w 11269336"/>
              <a:gd name="connsiteY243" fmla="*/ 2182633 h 2323145"/>
              <a:gd name="connsiteX244" fmla="*/ 1266687 w 11269336"/>
              <a:gd name="connsiteY244" fmla="*/ 2212688 h 2323145"/>
              <a:gd name="connsiteX245" fmla="*/ 1239614 w 11269336"/>
              <a:gd name="connsiteY245" fmla="*/ 2209727 h 2323145"/>
              <a:gd name="connsiteX246" fmla="*/ 1202436 w 11269336"/>
              <a:gd name="connsiteY246" fmla="*/ 2209817 h 2323145"/>
              <a:gd name="connsiteX247" fmla="*/ 1136097 w 11269336"/>
              <a:gd name="connsiteY247" fmla="*/ 2205112 h 2323145"/>
              <a:gd name="connsiteX248" fmla="*/ 988232 w 11269336"/>
              <a:gd name="connsiteY248" fmla="*/ 2235635 h 2323145"/>
              <a:gd name="connsiteX249" fmla="*/ 981959 w 11269336"/>
              <a:gd name="connsiteY249" fmla="*/ 2231607 h 2323145"/>
              <a:gd name="connsiteX250" fmla="*/ 938600 w 11269336"/>
              <a:gd name="connsiteY250" fmla="*/ 2238113 h 2323145"/>
              <a:gd name="connsiteX251" fmla="*/ 791788 w 11269336"/>
              <a:gd name="connsiteY251" fmla="*/ 2293224 h 2323145"/>
              <a:gd name="connsiteX252" fmla="*/ 706914 w 11269336"/>
              <a:gd name="connsiteY252" fmla="*/ 2305046 h 2323145"/>
              <a:gd name="connsiteX253" fmla="*/ 675971 w 11269336"/>
              <a:gd name="connsiteY253" fmla="*/ 2304030 h 2323145"/>
              <a:gd name="connsiteX254" fmla="*/ 624180 w 11269336"/>
              <a:gd name="connsiteY254" fmla="*/ 2302650 h 2323145"/>
              <a:gd name="connsiteX255" fmla="*/ 583453 w 11269336"/>
              <a:gd name="connsiteY255" fmla="*/ 2288788 h 2323145"/>
              <a:gd name="connsiteX256" fmla="*/ 540946 w 11269336"/>
              <a:gd name="connsiteY256" fmla="*/ 2292721 h 2323145"/>
              <a:gd name="connsiteX257" fmla="*/ 533680 w 11269336"/>
              <a:gd name="connsiteY257" fmla="*/ 2310233 h 2323145"/>
              <a:gd name="connsiteX258" fmla="*/ 487366 w 11269336"/>
              <a:gd name="connsiteY258" fmla="*/ 2309053 h 2323145"/>
              <a:gd name="connsiteX259" fmla="*/ 416820 w 11269336"/>
              <a:gd name="connsiteY259" fmla="*/ 2305443 h 2323145"/>
              <a:gd name="connsiteX260" fmla="*/ 376805 w 11269336"/>
              <a:gd name="connsiteY260" fmla="*/ 2307647 h 2323145"/>
              <a:gd name="connsiteX261" fmla="*/ 266777 w 11269336"/>
              <a:gd name="connsiteY261" fmla="*/ 2309012 h 2323145"/>
              <a:gd name="connsiteX262" fmla="*/ 156013 w 11269336"/>
              <a:gd name="connsiteY262" fmla="*/ 2306832 h 2323145"/>
              <a:gd name="connsiteX263" fmla="*/ 87258 w 11269336"/>
              <a:gd name="connsiteY263" fmla="*/ 2285511 h 2323145"/>
              <a:gd name="connsiteX264" fmla="*/ 23798 w 11269336"/>
              <a:gd name="connsiteY264" fmla="*/ 2281822 h 2323145"/>
              <a:gd name="connsiteX265" fmla="*/ 0 w 11269336"/>
              <a:gd name="connsiteY265" fmla="*/ 2285369 h 2323145"/>
              <a:gd name="connsiteX266" fmla="*/ 0 w 11269336"/>
              <a:gd name="connsiteY26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39429 w 11269336"/>
              <a:gd name="connsiteY20" fmla="*/ 696446 h 2323145"/>
              <a:gd name="connsiteX21" fmla="*/ 9114263 w 11269336"/>
              <a:gd name="connsiteY21" fmla="*/ 709213 h 2323145"/>
              <a:gd name="connsiteX22" fmla="*/ 9028928 w 11269336"/>
              <a:gd name="connsiteY22" fmla="*/ 745350 h 2323145"/>
              <a:gd name="connsiteX23" fmla="*/ 8977138 w 11269336"/>
              <a:gd name="connsiteY23" fmla="*/ 774970 h 2323145"/>
              <a:gd name="connsiteX24" fmla="*/ 8947030 w 11269336"/>
              <a:gd name="connsiteY24" fmla="*/ 814934 h 2323145"/>
              <a:gd name="connsiteX25" fmla="*/ 8914746 w 11269336"/>
              <a:gd name="connsiteY25" fmla="*/ 826428 h 2323145"/>
              <a:gd name="connsiteX26" fmla="*/ 8917778 w 11269336"/>
              <a:gd name="connsiteY26" fmla="*/ 835198 h 2323145"/>
              <a:gd name="connsiteX27" fmla="*/ 8905560 w 11269336"/>
              <a:gd name="connsiteY27" fmla="*/ 838358 h 2323145"/>
              <a:gd name="connsiteX28" fmla="*/ 8897564 w 11269336"/>
              <a:gd name="connsiteY28" fmla="*/ 834287 h 2323145"/>
              <a:gd name="connsiteX29" fmla="*/ 8878040 w 11269336"/>
              <a:gd name="connsiteY29" fmla="*/ 844150 h 2323145"/>
              <a:gd name="connsiteX30" fmla="*/ 8882654 w 11269336"/>
              <a:gd name="connsiteY30" fmla="*/ 892768 h 2323145"/>
              <a:gd name="connsiteX31" fmla="*/ 8795998 w 11269336"/>
              <a:gd name="connsiteY31" fmla="*/ 863337 h 2323145"/>
              <a:gd name="connsiteX32" fmla="*/ 8776970 w 11269336"/>
              <a:gd name="connsiteY32" fmla="*/ 885177 h 2323145"/>
              <a:gd name="connsiteX33" fmla="*/ 8755719 w 11269336"/>
              <a:gd name="connsiteY33" fmla="*/ 889754 h 2323145"/>
              <a:gd name="connsiteX34" fmla="*/ 8743257 w 11269336"/>
              <a:gd name="connsiteY34" fmla="*/ 904723 h 2323145"/>
              <a:gd name="connsiteX35" fmla="*/ 8721366 w 11269336"/>
              <a:gd name="connsiteY35" fmla="*/ 904711 h 2323145"/>
              <a:gd name="connsiteX36" fmla="*/ 8678353 w 11269336"/>
              <a:gd name="connsiteY36" fmla="*/ 926318 h 2323145"/>
              <a:gd name="connsiteX37" fmla="*/ 8636849 w 11269336"/>
              <a:gd name="connsiteY37" fmla="*/ 937900 h 2323145"/>
              <a:gd name="connsiteX38" fmla="*/ 8620213 w 11269336"/>
              <a:gd name="connsiteY38" fmla="*/ 943068 h 2323145"/>
              <a:gd name="connsiteX39" fmla="*/ 8612581 w 11269336"/>
              <a:gd name="connsiteY39" fmla="*/ 952695 h 2323145"/>
              <a:gd name="connsiteX40" fmla="*/ 8589038 w 11269336"/>
              <a:gd name="connsiteY40" fmla="*/ 963892 h 2323145"/>
              <a:gd name="connsiteX41" fmla="*/ 8579950 w 11269336"/>
              <a:gd name="connsiteY41" fmla="*/ 960899 h 2323145"/>
              <a:gd name="connsiteX42" fmla="*/ 8579319 w 11269336"/>
              <a:gd name="connsiteY42" fmla="*/ 965630 h 2323145"/>
              <a:gd name="connsiteX43" fmla="*/ 8547429 w 11269336"/>
              <a:gd name="connsiteY43" fmla="*/ 984506 h 2323145"/>
              <a:gd name="connsiteX44" fmla="*/ 8478704 w 11269336"/>
              <a:gd name="connsiteY44" fmla="*/ 1025490 h 2323145"/>
              <a:gd name="connsiteX45" fmla="*/ 8461421 w 11269336"/>
              <a:gd name="connsiteY45" fmla="*/ 1035512 h 2323145"/>
              <a:gd name="connsiteX46" fmla="*/ 8445003 w 11269336"/>
              <a:gd name="connsiteY46" fmla="*/ 1036851 h 2323145"/>
              <a:gd name="connsiteX47" fmla="*/ 8357350 w 11269336"/>
              <a:gd name="connsiteY47" fmla="*/ 1060213 h 2323145"/>
              <a:gd name="connsiteX48" fmla="*/ 8335565 w 11269336"/>
              <a:gd name="connsiteY48" fmla="*/ 1061151 h 2323145"/>
              <a:gd name="connsiteX49" fmla="*/ 8325267 w 11269336"/>
              <a:gd name="connsiteY49" fmla="*/ 1055919 h 2323145"/>
              <a:gd name="connsiteX50" fmla="*/ 8293586 w 11269336"/>
              <a:gd name="connsiteY50" fmla="*/ 1076144 h 2323145"/>
              <a:gd name="connsiteX51" fmla="*/ 8242405 w 11269336"/>
              <a:gd name="connsiteY51" fmla="*/ 1095960 h 2323145"/>
              <a:gd name="connsiteX52" fmla="*/ 8197391 w 11269336"/>
              <a:gd name="connsiteY52" fmla="*/ 1107746 h 2323145"/>
              <a:gd name="connsiteX53" fmla="*/ 8081474 w 11269336"/>
              <a:gd name="connsiteY53" fmla="*/ 1130125 h 2323145"/>
              <a:gd name="connsiteX54" fmla="*/ 8053585 w 11269336"/>
              <a:gd name="connsiteY54" fmla="*/ 1129169 h 2323145"/>
              <a:gd name="connsiteX55" fmla="*/ 8038422 w 11269336"/>
              <a:gd name="connsiteY55" fmla="*/ 1119092 h 2323145"/>
              <a:gd name="connsiteX56" fmla="*/ 8029450 w 11269336"/>
              <a:gd name="connsiteY56" fmla="*/ 1125592 h 2323145"/>
              <a:gd name="connsiteX57" fmla="*/ 7959552 w 11269336"/>
              <a:gd name="connsiteY57" fmla="*/ 1140188 h 2323145"/>
              <a:gd name="connsiteX58" fmla="*/ 7914188 w 11269336"/>
              <a:gd name="connsiteY58" fmla="*/ 1150862 h 2323145"/>
              <a:gd name="connsiteX59" fmla="*/ 7914918 w 11269336"/>
              <a:gd name="connsiteY59" fmla="*/ 1168758 h 2323145"/>
              <a:gd name="connsiteX60" fmla="*/ 7875510 w 11269336"/>
              <a:gd name="connsiteY60" fmla="*/ 1183153 h 2323145"/>
              <a:gd name="connsiteX61" fmla="*/ 7829932 w 11269336"/>
              <a:gd name="connsiteY61" fmla="*/ 1180782 h 2323145"/>
              <a:gd name="connsiteX62" fmla="*/ 7779182 w 11269336"/>
              <a:gd name="connsiteY62" fmla="*/ 1192665 h 2323145"/>
              <a:gd name="connsiteX63" fmla="*/ 7748774 w 11269336"/>
              <a:gd name="connsiteY63" fmla="*/ 1199586 h 2323145"/>
              <a:gd name="connsiteX64" fmla="*/ 7671846 w 11269336"/>
              <a:gd name="connsiteY64" fmla="*/ 1231966 h 2323145"/>
              <a:gd name="connsiteX65" fmla="*/ 7554146 w 11269336"/>
              <a:gd name="connsiteY65" fmla="*/ 1319748 h 2323145"/>
              <a:gd name="connsiteX66" fmla="*/ 7515052 w 11269336"/>
              <a:gd name="connsiteY66" fmla="*/ 1336718 h 2323145"/>
              <a:gd name="connsiteX67" fmla="*/ 7507193 w 11269336"/>
              <a:gd name="connsiteY67" fmla="*/ 1334617 h 2323145"/>
              <a:gd name="connsiteX68" fmla="*/ 7461694 w 11269336"/>
              <a:gd name="connsiteY68" fmla="*/ 1375866 h 2323145"/>
              <a:gd name="connsiteX69" fmla="*/ 7377571 w 11269336"/>
              <a:gd name="connsiteY69" fmla="*/ 1400128 h 2323145"/>
              <a:gd name="connsiteX70" fmla="*/ 7311261 w 11269336"/>
              <a:gd name="connsiteY70" fmla="*/ 1412652 h 2323145"/>
              <a:gd name="connsiteX71" fmla="*/ 7275307 w 11269336"/>
              <a:gd name="connsiteY71" fmla="*/ 1422171 h 2323145"/>
              <a:gd name="connsiteX72" fmla="*/ 7247783 w 11269336"/>
              <a:gd name="connsiteY72" fmla="*/ 1426330 h 2323145"/>
              <a:gd name="connsiteX73" fmla="*/ 7185047 w 11269336"/>
              <a:gd name="connsiteY73" fmla="*/ 1451812 h 2323145"/>
              <a:gd name="connsiteX74" fmla="*/ 7084117 w 11269336"/>
              <a:gd name="connsiteY74" fmla="*/ 1500281 h 2323145"/>
              <a:gd name="connsiteX75" fmla="*/ 7062011 w 11269336"/>
              <a:gd name="connsiteY75" fmla="*/ 1509183 h 2323145"/>
              <a:gd name="connsiteX76" fmla="*/ 7040555 w 11269336"/>
              <a:gd name="connsiteY76" fmla="*/ 1511207 h 2323145"/>
              <a:gd name="connsiteX77" fmla="*/ 7033438 w 11269336"/>
              <a:gd name="connsiteY77" fmla="*/ 1506772 h 2323145"/>
              <a:gd name="connsiteX78" fmla="*/ 7020886 w 11269336"/>
              <a:gd name="connsiteY78" fmla="*/ 1510764 h 2323145"/>
              <a:gd name="connsiteX79" fmla="*/ 7017033 w 11269336"/>
              <a:gd name="connsiteY79" fmla="*/ 1510650 h 2323145"/>
              <a:gd name="connsiteX80" fmla="*/ 6995460 w 11269336"/>
              <a:gd name="connsiteY80" fmla="*/ 1511173 h 2323145"/>
              <a:gd name="connsiteX81" fmla="*/ 6962144 w 11269336"/>
              <a:gd name="connsiteY81" fmla="*/ 1541508 h 2323145"/>
              <a:gd name="connsiteX82" fmla="*/ 6910674 w 11269336"/>
              <a:gd name="connsiteY82" fmla="*/ 1554793 h 2323145"/>
              <a:gd name="connsiteX83" fmla="*/ 6732152 w 11269336"/>
              <a:gd name="connsiteY83" fmla="*/ 1642538 h 2323145"/>
              <a:gd name="connsiteX84" fmla="*/ 6694106 w 11269336"/>
              <a:gd name="connsiteY84" fmla="*/ 1632377 h 2323145"/>
              <a:gd name="connsiteX85" fmla="*/ 6617223 w 11269336"/>
              <a:gd name="connsiteY85" fmla="*/ 1659889 h 2323145"/>
              <a:gd name="connsiteX86" fmla="*/ 6521138 w 11269336"/>
              <a:gd name="connsiteY86" fmla="*/ 1744340 h 2323145"/>
              <a:gd name="connsiteX87" fmla="*/ 6380677 w 11269336"/>
              <a:gd name="connsiteY87" fmla="*/ 1796883 h 2323145"/>
              <a:gd name="connsiteX88" fmla="*/ 6374897 w 11269336"/>
              <a:gd name="connsiteY88" fmla="*/ 1809910 h 2323145"/>
              <a:gd name="connsiteX89" fmla="*/ 6364545 w 11269336"/>
              <a:gd name="connsiteY89" fmla="*/ 1820090 h 2323145"/>
              <a:gd name="connsiteX90" fmla="*/ 6362126 w 11269336"/>
              <a:gd name="connsiteY90" fmla="*/ 1819991 h 2323145"/>
              <a:gd name="connsiteX91" fmla="*/ 6346673 w 11269336"/>
              <a:gd name="connsiteY91" fmla="*/ 1827824 h 2323145"/>
              <a:gd name="connsiteX92" fmla="*/ 6345588 w 11269336"/>
              <a:gd name="connsiteY92" fmla="*/ 1832232 h 2323145"/>
              <a:gd name="connsiteX93" fmla="*/ 6335708 w 11269336"/>
              <a:gd name="connsiteY93" fmla="*/ 1838451 h 2323145"/>
              <a:gd name="connsiteX94" fmla="*/ 6318182 w 11269336"/>
              <a:gd name="connsiteY94" fmla="*/ 1852975 h 2323145"/>
              <a:gd name="connsiteX95" fmla="*/ 6313084 w 11269336"/>
              <a:gd name="connsiteY95" fmla="*/ 1853561 h 2323145"/>
              <a:gd name="connsiteX96" fmla="*/ 6283816 w 11269336"/>
              <a:gd name="connsiteY96" fmla="*/ 1872148 h 2323145"/>
              <a:gd name="connsiteX97" fmla="*/ 6282550 w 11269336"/>
              <a:gd name="connsiteY97" fmla="*/ 1871392 h 2323145"/>
              <a:gd name="connsiteX98" fmla="*/ 6270527 w 11269336"/>
              <a:gd name="connsiteY98" fmla="*/ 1872208 h 2323145"/>
              <a:gd name="connsiteX99" fmla="*/ 6249518 w 11269336"/>
              <a:gd name="connsiteY99" fmla="*/ 1876079 h 2323145"/>
              <a:gd name="connsiteX100" fmla="*/ 6190386 w 11269336"/>
              <a:gd name="connsiteY100" fmla="*/ 1872478 h 2323145"/>
              <a:gd name="connsiteX101" fmla="*/ 6159777 w 11269336"/>
              <a:gd name="connsiteY101" fmla="*/ 1891745 h 2323145"/>
              <a:gd name="connsiteX102" fmla="*/ 6153131 w 11269336"/>
              <a:gd name="connsiteY102" fmla="*/ 1895079 h 2323145"/>
              <a:gd name="connsiteX103" fmla="*/ 6152798 w 11269336"/>
              <a:gd name="connsiteY103" fmla="*/ 1894920 h 2323145"/>
              <a:gd name="connsiteX104" fmla="*/ 6145388 w 11269336"/>
              <a:gd name="connsiteY104" fmla="*/ 1897990 h 2323145"/>
              <a:gd name="connsiteX105" fmla="*/ 6141014 w 11269336"/>
              <a:gd name="connsiteY105" fmla="*/ 1901155 h 2323145"/>
              <a:gd name="connsiteX106" fmla="*/ 6128122 w 11269336"/>
              <a:gd name="connsiteY106" fmla="*/ 1907623 h 2323145"/>
              <a:gd name="connsiteX107" fmla="*/ 6122351 w 11269336"/>
              <a:gd name="connsiteY107" fmla="*/ 1908359 h 2323145"/>
              <a:gd name="connsiteX108" fmla="*/ 6064750 w 11269336"/>
              <a:gd name="connsiteY108" fmla="*/ 1896394 h 2323145"/>
              <a:gd name="connsiteX109" fmla="*/ 5964230 w 11269336"/>
              <a:gd name="connsiteY109" fmla="*/ 1910038 h 2323145"/>
              <a:gd name="connsiteX110" fmla="*/ 5865399 w 11269336"/>
              <a:gd name="connsiteY110" fmla="*/ 1926966 h 2323145"/>
              <a:gd name="connsiteX111" fmla="*/ 5829951 w 11269336"/>
              <a:gd name="connsiteY111" fmla="*/ 1934755 h 2323145"/>
              <a:gd name="connsiteX112" fmla="*/ 5765285 w 11269336"/>
              <a:gd name="connsiteY112" fmla="*/ 1941322 h 2323145"/>
              <a:gd name="connsiteX113" fmla="*/ 5734750 w 11269336"/>
              <a:gd name="connsiteY113" fmla="*/ 1939793 h 2323145"/>
              <a:gd name="connsiteX114" fmla="*/ 5733569 w 11269336"/>
              <a:gd name="connsiteY114" fmla="*/ 1940505 h 2323145"/>
              <a:gd name="connsiteX115" fmla="*/ 5730329 w 11269336"/>
              <a:gd name="connsiteY115" fmla="*/ 1937845 h 2323145"/>
              <a:gd name="connsiteX116" fmla="*/ 5724661 w 11269336"/>
              <a:gd name="connsiteY116" fmla="*/ 1937455 h 2323145"/>
              <a:gd name="connsiteX117" fmla="*/ 5710186 w 11269336"/>
              <a:gd name="connsiteY117" fmla="*/ 1941370 h 2323145"/>
              <a:gd name="connsiteX118" fmla="*/ 5704910 w 11269336"/>
              <a:gd name="connsiteY118" fmla="*/ 1943663 h 2323145"/>
              <a:gd name="connsiteX119" fmla="*/ 5696836 w 11269336"/>
              <a:gd name="connsiteY119" fmla="*/ 1945271 h 2323145"/>
              <a:gd name="connsiteX120" fmla="*/ 5696583 w 11269336"/>
              <a:gd name="connsiteY120" fmla="*/ 1945050 h 2323145"/>
              <a:gd name="connsiteX121" fmla="*/ 5689123 w 11269336"/>
              <a:gd name="connsiteY121" fmla="*/ 1947067 h 2323145"/>
              <a:gd name="connsiteX122" fmla="*/ 5653291 w 11269336"/>
              <a:gd name="connsiteY122" fmla="*/ 1960245 h 2323145"/>
              <a:gd name="connsiteX123" fmla="*/ 5599385 w 11269336"/>
              <a:gd name="connsiteY123" fmla="*/ 1945198 h 2323145"/>
              <a:gd name="connsiteX124" fmla="*/ 5578300 w 11269336"/>
              <a:gd name="connsiteY124" fmla="*/ 1944963 h 2323145"/>
              <a:gd name="connsiteX125" fmla="*/ 5566758 w 11269336"/>
              <a:gd name="connsiteY125" fmla="*/ 1943441 h 2323145"/>
              <a:gd name="connsiteX126" fmla="*/ 5565857 w 11269336"/>
              <a:gd name="connsiteY126" fmla="*/ 1942445 h 2323145"/>
              <a:gd name="connsiteX127" fmla="*/ 5531534 w 11269336"/>
              <a:gd name="connsiteY127" fmla="*/ 1955208 h 2323145"/>
              <a:gd name="connsiteX128" fmla="*/ 5526552 w 11269336"/>
              <a:gd name="connsiteY128" fmla="*/ 1954799 h 2323145"/>
              <a:gd name="connsiteX129" fmla="*/ 5504723 w 11269336"/>
              <a:gd name="connsiteY129" fmla="*/ 1965811 h 2323145"/>
              <a:gd name="connsiteX130" fmla="*/ 5493156 w 11269336"/>
              <a:gd name="connsiteY130" fmla="*/ 1970063 h 2323145"/>
              <a:gd name="connsiteX131" fmla="*/ 5490486 w 11269336"/>
              <a:gd name="connsiteY131" fmla="*/ 1974227 h 2323145"/>
              <a:gd name="connsiteX132" fmla="*/ 5473107 w 11269336"/>
              <a:gd name="connsiteY132" fmla="*/ 1979001 h 2323145"/>
              <a:gd name="connsiteX133" fmla="*/ 5470885 w 11269336"/>
              <a:gd name="connsiteY133" fmla="*/ 1978432 h 2323145"/>
              <a:gd name="connsiteX134" fmla="*/ 5457393 w 11269336"/>
              <a:gd name="connsiteY134" fmla="*/ 1986525 h 2323145"/>
              <a:gd name="connsiteX135" fmla="*/ 5447102 w 11269336"/>
              <a:gd name="connsiteY135" fmla="*/ 1998329 h 2323145"/>
              <a:gd name="connsiteX136" fmla="*/ 5159151 w 11269336"/>
              <a:gd name="connsiteY136" fmla="*/ 2029640 h 2323145"/>
              <a:gd name="connsiteX137" fmla="*/ 5041688 w 11269336"/>
              <a:gd name="connsiteY137" fmla="*/ 2022334 h 2323145"/>
              <a:gd name="connsiteX138" fmla="*/ 4860988 w 11269336"/>
              <a:gd name="connsiteY138" fmla="*/ 2135698 h 2323145"/>
              <a:gd name="connsiteX139" fmla="*/ 4807902 w 11269336"/>
              <a:gd name="connsiteY139" fmla="*/ 2138894 h 2323145"/>
              <a:gd name="connsiteX140" fmla="*/ 4765388 w 11269336"/>
              <a:gd name="connsiteY140" fmla="*/ 2162525 h 2323145"/>
              <a:gd name="connsiteX141" fmla="*/ 4745033 w 11269336"/>
              <a:gd name="connsiteY141" fmla="*/ 2158859 h 2323145"/>
              <a:gd name="connsiteX142" fmla="*/ 4741475 w 11269336"/>
              <a:gd name="connsiteY142" fmla="*/ 2157998 h 2323145"/>
              <a:gd name="connsiteX143" fmla="*/ 4728247 w 11269336"/>
              <a:gd name="connsiteY143" fmla="*/ 2159526 h 2323145"/>
              <a:gd name="connsiteX144" fmla="*/ 4723263 w 11269336"/>
              <a:gd name="connsiteY144" fmla="*/ 2153742 h 2323145"/>
              <a:gd name="connsiteX145" fmla="*/ 4702453 w 11269336"/>
              <a:gd name="connsiteY145" fmla="*/ 2151586 h 2323145"/>
              <a:gd name="connsiteX146" fmla="*/ 4678455 w 11269336"/>
              <a:gd name="connsiteY146" fmla="*/ 2156131 h 2323145"/>
              <a:gd name="connsiteX147" fmla="*/ 4593061 w 11269336"/>
              <a:gd name="connsiteY147" fmla="*/ 2171597 h 2323145"/>
              <a:gd name="connsiteX148" fmla="*/ 4579902 w 11269336"/>
              <a:gd name="connsiteY148" fmla="*/ 2177927 h 2323145"/>
              <a:gd name="connsiteX149" fmla="*/ 4533444 w 11269336"/>
              <a:gd name="connsiteY149" fmla="*/ 2181200 h 2323145"/>
              <a:gd name="connsiteX150" fmla="*/ 4492832 w 11269336"/>
              <a:gd name="connsiteY150" fmla="*/ 2188033 h 2323145"/>
              <a:gd name="connsiteX151" fmla="*/ 4467257 w 11269336"/>
              <a:gd name="connsiteY151" fmla="*/ 2196121 h 2323145"/>
              <a:gd name="connsiteX152" fmla="*/ 4459937 w 11269336"/>
              <a:gd name="connsiteY152" fmla="*/ 2195182 h 2323145"/>
              <a:gd name="connsiteX153" fmla="*/ 4433312 w 11269336"/>
              <a:gd name="connsiteY153" fmla="*/ 2199004 h 2323145"/>
              <a:gd name="connsiteX154" fmla="*/ 4420601 w 11269336"/>
              <a:gd name="connsiteY154" fmla="*/ 2205158 h 2323145"/>
              <a:gd name="connsiteX155" fmla="*/ 4405765 w 11269336"/>
              <a:gd name="connsiteY155" fmla="*/ 2199902 h 2323145"/>
              <a:gd name="connsiteX156" fmla="*/ 4401354 w 11269336"/>
              <a:gd name="connsiteY156" fmla="*/ 2194745 h 2323145"/>
              <a:gd name="connsiteX157" fmla="*/ 4383151 w 11269336"/>
              <a:gd name="connsiteY157" fmla="*/ 2201140 h 2323145"/>
              <a:gd name="connsiteX158" fmla="*/ 4366646 w 11269336"/>
              <a:gd name="connsiteY158" fmla="*/ 2198564 h 2323145"/>
              <a:gd name="connsiteX159" fmla="*/ 4354009 w 11269336"/>
              <a:gd name="connsiteY159" fmla="*/ 2204984 h 2323145"/>
              <a:gd name="connsiteX160" fmla="*/ 4348284 w 11269336"/>
              <a:gd name="connsiteY160" fmla="*/ 2205270 h 2323145"/>
              <a:gd name="connsiteX161" fmla="*/ 4333906 w 11269336"/>
              <a:gd name="connsiteY161" fmla="*/ 2205251 h 2323145"/>
              <a:gd name="connsiteX162" fmla="*/ 4308819 w 11269336"/>
              <a:gd name="connsiteY162" fmla="*/ 2203822 h 2323145"/>
              <a:gd name="connsiteX163" fmla="*/ 4301210 w 11269336"/>
              <a:gd name="connsiteY163" fmla="*/ 2204456 h 2323145"/>
              <a:gd name="connsiteX164" fmla="*/ 4283095 w 11269336"/>
              <a:gd name="connsiteY164" fmla="*/ 2198177 h 2323145"/>
              <a:gd name="connsiteX165" fmla="*/ 4250119 w 11269336"/>
              <a:gd name="connsiteY165" fmla="*/ 2196342 h 2323145"/>
              <a:gd name="connsiteX166" fmla="*/ 4189203 w 11269336"/>
              <a:gd name="connsiteY166" fmla="*/ 2178994 h 2323145"/>
              <a:gd name="connsiteX167" fmla="*/ 4154035 w 11269336"/>
              <a:gd name="connsiteY167" fmla="*/ 2171950 h 2323145"/>
              <a:gd name="connsiteX168" fmla="*/ 4129569 w 11269336"/>
              <a:gd name="connsiteY168" fmla="*/ 2163850 h 2323145"/>
              <a:gd name="connsiteX169" fmla="*/ 4061250 w 11269336"/>
              <a:gd name="connsiteY169" fmla="*/ 2159236 h 2323145"/>
              <a:gd name="connsiteX170" fmla="*/ 3945480 w 11269336"/>
              <a:gd name="connsiteY170" fmla="*/ 2158279 h 2323145"/>
              <a:gd name="connsiteX171" fmla="*/ 3921468 w 11269336"/>
              <a:gd name="connsiteY171" fmla="*/ 2156588 h 2323145"/>
              <a:gd name="connsiteX172" fmla="*/ 3903348 w 11269336"/>
              <a:gd name="connsiteY172" fmla="*/ 2149220 h 2323145"/>
              <a:gd name="connsiteX173" fmla="*/ 3901342 w 11269336"/>
              <a:gd name="connsiteY173" fmla="*/ 2142355 h 2323145"/>
              <a:gd name="connsiteX174" fmla="*/ 3888539 w 11269336"/>
              <a:gd name="connsiteY174" fmla="*/ 2140476 h 2323145"/>
              <a:gd name="connsiteX175" fmla="*/ 3885662 w 11269336"/>
              <a:gd name="connsiteY175" fmla="*/ 2138740 h 2323145"/>
              <a:gd name="connsiteX176" fmla="*/ 3868627 w 11269336"/>
              <a:gd name="connsiteY176" fmla="*/ 2130023 h 2323145"/>
              <a:gd name="connsiteX177" fmla="*/ 3819177 w 11269336"/>
              <a:gd name="connsiteY177" fmla="*/ 2142111 h 2323145"/>
              <a:gd name="connsiteX178" fmla="*/ 3769100 w 11269336"/>
              <a:gd name="connsiteY178" fmla="*/ 2131731 h 2323145"/>
              <a:gd name="connsiteX179" fmla="*/ 3562752 w 11269336"/>
              <a:gd name="connsiteY179" fmla="*/ 2131785 h 2323145"/>
              <a:gd name="connsiteX180" fmla="*/ 3541402 w 11269336"/>
              <a:gd name="connsiteY180" fmla="*/ 2106821 h 2323145"/>
              <a:gd name="connsiteX181" fmla="*/ 3365341 w 11269336"/>
              <a:gd name="connsiteY181" fmla="*/ 2077638 h 2323145"/>
              <a:gd name="connsiteX182" fmla="*/ 3170922 w 11269336"/>
              <a:gd name="connsiteY182" fmla="*/ 2115957 h 2323145"/>
              <a:gd name="connsiteX183" fmla="*/ 3156256 w 11269336"/>
              <a:gd name="connsiteY183" fmla="*/ 2124773 h 2323145"/>
              <a:gd name="connsiteX184" fmla="*/ 3140298 w 11269336"/>
              <a:gd name="connsiteY184" fmla="*/ 2129182 h 2323145"/>
              <a:gd name="connsiteX185" fmla="*/ 3138514 w 11269336"/>
              <a:gd name="connsiteY185" fmla="*/ 2128069 h 2323145"/>
              <a:gd name="connsiteX186" fmla="*/ 3120467 w 11269336"/>
              <a:gd name="connsiteY186" fmla="*/ 2128281 h 2323145"/>
              <a:gd name="connsiteX187" fmla="*/ 3116175 w 11269336"/>
              <a:gd name="connsiteY187" fmla="*/ 2131633 h 2323145"/>
              <a:gd name="connsiteX188" fmla="*/ 3103685 w 11269336"/>
              <a:gd name="connsiteY188" fmla="*/ 2132814 h 2323145"/>
              <a:gd name="connsiteX189" fmla="*/ 3078794 w 11269336"/>
              <a:gd name="connsiteY189" fmla="*/ 2137935 h 2323145"/>
              <a:gd name="connsiteX190" fmla="*/ 3074407 w 11269336"/>
              <a:gd name="connsiteY190" fmla="*/ 2136274 h 2323145"/>
              <a:gd name="connsiteX191" fmla="*/ 3037285 w 11269336"/>
              <a:gd name="connsiteY191" fmla="*/ 2139919 h 2323145"/>
              <a:gd name="connsiteX192" fmla="*/ 3036901 w 11269336"/>
              <a:gd name="connsiteY192" fmla="*/ 2138726 h 2323145"/>
              <a:gd name="connsiteX193" fmla="*/ 3026996 w 11269336"/>
              <a:gd name="connsiteY193" fmla="*/ 2134322 h 2323145"/>
              <a:gd name="connsiteX194" fmla="*/ 3007772 w 11269336"/>
              <a:gd name="connsiteY194" fmla="*/ 2128742 h 2323145"/>
              <a:gd name="connsiteX195" fmla="*/ 2965030 w 11269336"/>
              <a:gd name="connsiteY195" fmla="*/ 2100494 h 2323145"/>
              <a:gd name="connsiteX196" fmla="*/ 2926342 w 11269336"/>
              <a:gd name="connsiteY196" fmla="*/ 2104155 h 2323145"/>
              <a:gd name="connsiteX197" fmla="*/ 2918608 w 11269336"/>
              <a:gd name="connsiteY197" fmla="*/ 2104215 h 2323145"/>
              <a:gd name="connsiteX198" fmla="*/ 2918475 w 11269336"/>
              <a:gd name="connsiteY198" fmla="*/ 2103937 h 2323145"/>
              <a:gd name="connsiteX199" fmla="*/ 2910360 w 11269336"/>
              <a:gd name="connsiteY199" fmla="*/ 2103444 h 2323145"/>
              <a:gd name="connsiteX200" fmla="*/ 2904507 w 11269336"/>
              <a:gd name="connsiteY200" fmla="*/ 2104326 h 2323145"/>
              <a:gd name="connsiteX201" fmla="*/ 2889503 w 11269336"/>
              <a:gd name="connsiteY201" fmla="*/ 2104443 h 2323145"/>
              <a:gd name="connsiteX202" fmla="*/ 2884480 w 11269336"/>
              <a:gd name="connsiteY202" fmla="*/ 2102626 h 2323145"/>
              <a:gd name="connsiteX203" fmla="*/ 2882689 w 11269336"/>
              <a:gd name="connsiteY203" fmla="*/ 2099228 h 2323145"/>
              <a:gd name="connsiteX204" fmla="*/ 2881291 w 11269336"/>
              <a:gd name="connsiteY204" fmla="*/ 2099618 h 2323145"/>
              <a:gd name="connsiteX205" fmla="*/ 2853979 w 11269336"/>
              <a:gd name="connsiteY205" fmla="*/ 2090388 h 2323145"/>
              <a:gd name="connsiteX206" fmla="*/ 2791790 w 11269336"/>
              <a:gd name="connsiteY206" fmla="*/ 2080332 h 2323145"/>
              <a:gd name="connsiteX207" fmla="*/ 2755844 w 11269336"/>
              <a:gd name="connsiteY207" fmla="*/ 2078874 h 2323145"/>
              <a:gd name="connsiteX208" fmla="*/ 2657742 w 11269336"/>
              <a:gd name="connsiteY208" fmla="*/ 2070179 h 2323145"/>
              <a:gd name="connsiteX209" fmla="*/ 2559549 w 11269336"/>
              <a:gd name="connsiteY209" fmla="*/ 2057873 h 2323145"/>
              <a:gd name="connsiteX210" fmla="*/ 2512054 w 11269336"/>
              <a:gd name="connsiteY210" fmla="*/ 2031671 h 2323145"/>
              <a:gd name="connsiteX211" fmla="*/ 2506437 w 11269336"/>
              <a:gd name="connsiteY211" fmla="*/ 2030918 h 2323145"/>
              <a:gd name="connsiteX212" fmla="*/ 2491752 w 11269336"/>
              <a:gd name="connsiteY212" fmla="*/ 2033906 h 2323145"/>
              <a:gd name="connsiteX213" fmla="*/ 2486338 w 11269336"/>
              <a:gd name="connsiteY213" fmla="*/ 2035862 h 2323145"/>
              <a:gd name="connsiteX214" fmla="*/ 2478186 w 11269336"/>
              <a:gd name="connsiteY214" fmla="*/ 2036953 h 2323145"/>
              <a:gd name="connsiteX215" fmla="*/ 2477950 w 11269336"/>
              <a:gd name="connsiteY215" fmla="*/ 2036715 h 2323145"/>
              <a:gd name="connsiteX216" fmla="*/ 2470381 w 11269336"/>
              <a:gd name="connsiteY216" fmla="*/ 2038256 h 2323145"/>
              <a:gd name="connsiteX217" fmla="*/ 2433781 w 11269336"/>
              <a:gd name="connsiteY217" fmla="*/ 2049140 h 2323145"/>
              <a:gd name="connsiteX218" fmla="*/ 2381172 w 11269336"/>
              <a:gd name="connsiteY218" fmla="*/ 2030645 h 2323145"/>
              <a:gd name="connsiteX219" fmla="*/ 2360198 w 11269336"/>
              <a:gd name="connsiteY219" fmla="*/ 2029059 h 2323145"/>
              <a:gd name="connsiteX220" fmla="*/ 2348815 w 11269336"/>
              <a:gd name="connsiteY220" fmla="*/ 2026798 h 2323145"/>
              <a:gd name="connsiteX221" fmla="*/ 2347988 w 11269336"/>
              <a:gd name="connsiteY221" fmla="*/ 2025745 h 2323145"/>
              <a:gd name="connsiteX222" fmla="*/ 2312920 w 11269336"/>
              <a:gd name="connsiteY222" fmla="*/ 2036311 h 2323145"/>
              <a:gd name="connsiteX223" fmla="*/ 2307986 w 11269336"/>
              <a:gd name="connsiteY223" fmla="*/ 2035583 h 2323145"/>
              <a:gd name="connsiteX224" fmla="*/ 2285481 w 11269336"/>
              <a:gd name="connsiteY224" fmla="*/ 2045197 h 2323145"/>
              <a:gd name="connsiteX225" fmla="*/ 2273666 w 11269336"/>
              <a:gd name="connsiteY225" fmla="*/ 2048710 h 2323145"/>
              <a:gd name="connsiteX226" fmla="*/ 2270719 w 11269336"/>
              <a:gd name="connsiteY226" fmla="*/ 2052702 h 2323145"/>
              <a:gd name="connsiteX227" fmla="*/ 2253080 w 11269336"/>
              <a:gd name="connsiteY227" fmla="*/ 2056363 h 2323145"/>
              <a:gd name="connsiteX228" fmla="*/ 2250906 w 11269336"/>
              <a:gd name="connsiteY228" fmla="*/ 2055654 h 2323145"/>
              <a:gd name="connsiteX229" fmla="*/ 2236905 w 11269336"/>
              <a:gd name="connsiteY229" fmla="*/ 2062882 h 2323145"/>
              <a:gd name="connsiteX230" fmla="*/ 2225830 w 11269336"/>
              <a:gd name="connsiteY230" fmla="*/ 2074027 h 2323145"/>
              <a:gd name="connsiteX231" fmla="*/ 2073776 w 11269336"/>
              <a:gd name="connsiteY231" fmla="*/ 2089244 h 2323145"/>
              <a:gd name="connsiteX232" fmla="*/ 1948256 w 11269336"/>
              <a:gd name="connsiteY232" fmla="*/ 2146616 h 2323145"/>
              <a:gd name="connsiteX233" fmla="*/ 1865582 w 11269336"/>
              <a:gd name="connsiteY233" fmla="*/ 2153738 h 2323145"/>
              <a:gd name="connsiteX234" fmla="*/ 1835210 w 11269336"/>
              <a:gd name="connsiteY234" fmla="*/ 2134244 h 2323145"/>
              <a:gd name="connsiteX235" fmla="*/ 1632661 w 11269336"/>
              <a:gd name="connsiteY235" fmla="*/ 2173882 h 2323145"/>
              <a:gd name="connsiteX236" fmla="*/ 1579590 w 11269336"/>
              <a:gd name="connsiteY236" fmla="*/ 2173680 h 2323145"/>
              <a:gd name="connsiteX237" fmla="*/ 1535601 w 11269336"/>
              <a:gd name="connsiteY237" fmla="*/ 2194590 h 2323145"/>
              <a:gd name="connsiteX238" fmla="*/ 1515594 w 11269336"/>
              <a:gd name="connsiteY238" fmla="*/ 2189622 h 2323145"/>
              <a:gd name="connsiteX239" fmla="*/ 1512113 w 11269336"/>
              <a:gd name="connsiteY239" fmla="*/ 2188534 h 2323145"/>
              <a:gd name="connsiteX240" fmla="*/ 1498838 w 11269336"/>
              <a:gd name="connsiteY240" fmla="*/ 2189213 h 2323145"/>
              <a:gd name="connsiteX241" fmla="*/ 1494279 w 11269336"/>
              <a:gd name="connsiteY241" fmla="*/ 2183112 h 2323145"/>
              <a:gd name="connsiteX242" fmla="*/ 1473714 w 11269336"/>
              <a:gd name="connsiteY242" fmla="*/ 2179625 h 2323145"/>
              <a:gd name="connsiteX243" fmla="*/ 1449503 w 11269336"/>
              <a:gd name="connsiteY243" fmla="*/ 2182633 h 2323145"/>
              <a:gd name="connsiteX244" fmla="*/ 1266687 w 11269336"/>
              <a:gd name="connsiteY244" fmla="*/ 2212688 h 2323145"/>
              <a:gd name="connsiteX245" fmla="*/ 1239614 w 11269336"/>
              <a:gd name="connsiteY245" fmla="*/ 2209727 h 2323145"/>
              <a:gd name="connsiteX246" fmla="*/ 1202436 w 11269336"/>
              <a:gd name="connsiteY246" fmla="*/ 2209817 h 2323145"/>
              <a:gd name="connsiteX247" fmla="*/ 1136097 w 11269336"/>
              <a:gd name="connsiteY247" fmla="*/ 2205112 h 2323145"/>
              <a:gd name="connsiteX248" fmla="*/ 988232 w 11269336"/>
              <a:gd name="connsiteY248" fmla="*/ 2235635 h 2323145"/>
              <a:gd name="connsiteX249" fmla="*/ 981959 w 11269336"/>
              <a:gd name="connsiteY249" fmla="*/ 2231607 h 2323145"/>
              <a:gd name="connsiteX250" fmla="*/ 938600 w 11269336"/>
              <a:gd name="connsiteY250" fmla="*/ 2238113 h 2323145"/>
              <a:gd name="connsiteX251" fmla="*/ 791788 w 11269336"/>
              <a:gd name="connsiteY251" fmla="*/ 2293224 h 2323145"/>
              <a:gd name="connsiteX252" fmla="*/ 706914 w 11269336"/>
              <a:gd name="connsiteY252" fmla="*/ 2305046 h 2323145"/>
              <a:gd name="connsiteX253" fmla="*/ 675971 w 11269336"/>
              <a:gd name="connsiteY253" fmla="*/ 2304030 h 2323145"/>
              <a:gd name="connsiteX254" fmla="*/ 624180 w 11269336"/>
              <a:gd name="connsiteY254" fmla="*/ 2302650 h 2323145"/>
              <a:gd name="connsiteX255" fmla="*/ 583453 w 11269336"/>
              <a:gd name="connsiteY255" fmla="*/ 2288788 h 2323145"/>
              <a:gd name="connsiteX256" fmla="*/ 540946 w 11269336"/>
              <a:gd name="connsiteY256" fmla="*/ 2292721 h 2323145"/>
              <a:gd name="connsiteX257" fmla="*/ 533680 w 11269336"/>
              <a:gd name="connsiteY257" fmla="*/ 2310233 h 2323145"/>
              <a:gd name="connsiteX258" fmla="*/ 487366 w 11269336"/>
              <a:gd name="connsiteY258" fmla="*/ 2309053 h 2323145"/>
              <a:gd name="connsiteX259" fmla="*/ 416820 w 11269336"/>
              <a:gd name="connsiteY259" fmla="*/ 2305443 h 2323145"/>
              <a:gd name="connsiteX260" fmla="*/ 376805 w 11269336"/>
              <a:gd name="connsiteY260" fmla="*/ 2307647 h 2323145"/>
              <a:gd name="connsiteX261" fmla="*/ 266777 w 11269336"/>
              <a:gd name="connsiteY261" fmla="*/ 2309012 h 2323145"/>
              <a:gd name="connsiteX262" fmla="*/ 156013 w 11269336"/>
              <a:gd name="connsiteY262" fmla="*/ 2306832 h 2323145"/>
              <a:gd name="connsiteX263" fmla="*/ 87258 w 11269336"/>
              <a:gd name="connsiteY263" fmla="*/ 2285511 h 2323145"/>
              <a:gd name="connsiteX264" fmla="*/ 23798 w 11269336"/>
              <a:gd name="connsiteY264" fmla="*/ 2281822 h 2323145"/>
              <a:gd name="connsiteX265" fmla="*/ 0 w 11269336"/>
              <a:gd name="connsiteY265" fmla="*/ 2285369 h 2323145"/>
              <a:gd name="connsiteX266" fmla="*/ 0 w 11269336"/>
              <a:gd name="connsiteY26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39429 w 11269336"/>
              <a:gd name="connsiteY20" fmla="*/ 696446 h 2323145"/>
              <a:gd name="connsiteX21" fmla="*/ 9028928 w 11269336"/>
              <a:gd name="connsiteY21" fmla="*/ 745350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028928 w 11269336"/>
              <a:gd name="connsiteY21" fmla="*/ 745350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9070855 w 11269336"/>
              <a:gd name="connsiteY23" fmla="*/ 794621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9070855 w 11269336"/>
              <a:gd name="connsiteY23" fmla="*/ 794621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795998 w 11269336"/>
              <a:gd name="connsiteY29" fmla="*/ 863337 h 2323145"/>
              <a:gd name="connsiteX30" fmla="*/ 8776970 w 11269336"/>
              <a:gd name="connsiteY30" fmla="*/ 885177 h 2323145"/>
              <a:gd name="connsiteX31" fmla="*/ 8755719 w 11269336"/>
              <a:gd name="connsiteY31" fmla="*/ 889754 h 2323145"/>
              <a:gd name="connsiteX32" fmla="*/ 8743257 w 11269336"/>
              <a:gd name="connsiteY32" fmla="*/ 904723 h 2323145"/>
              <a:gd name="connsiteX33" fmla="*/ 8721366 w 11269336"/>
              <a:gd name="connsiteY33" fmla="*/ 904711 h 2323145"/>
              <a:gd name="connsiteX34" fmla="*/ 8678353 w 11269336"/>
              <a:gd name="connsiteY34" fmla="*/ 926318 h 2323145"/>
              <a:gd name="connsiteX35" fmla="*/ 8636849 w 11269336"/>
              <a:gd name="connsiteY35" fmla="*/ 937900 h 2323145"/>
              <a:gd name="connsiteX36" fmla="*/ 8620213 w 11269336"/>
              <a:gd name="connsiteY36" fmla="*/ 943068 h 2323145"/>
              <a:gd name="connsiteX37" fmla="*/ 8612581 w 11269336"/>
              <a:gd name="connsiteY37" fmla="*/ 952695 h 2323145"/>
              <a:gd name="connsiteX38" fmla="*/ 8589038 w 11269336"/>
              <a:gd name="connsiteY38" fmla="*/ 963892 h 2323145"/>
              <a:gd name="connsiteX39" fmla="*/ 8579950 w 11269336"/>
              <a:gd name="connsiteY39" fmla="*/ 960899 h 2323145"/>
              <a:gd name="connsiteX40" fmla="*/ 8579319 w 11269336"/>
              <a:gd name="connsiteY40" fmla="*/ 965630 h 2323145"/>
              <a:gd name="connsiteX41" fmla="*/ 8547429 w 11269336"/>
              <a:gd name="connsiteY41" fmla="*/ 984506 h 2323145"/>
              <a:gd name="connsiteX42" fmla="*/ 8478704 w 11269336"/>
              <a:gd name="connsiteY42" fmla="*/ 1025490 h 2323145"/>
              <a:gd name="connsiteX43" fmla="*/ 8461421 w 11269336"/>
              <a:gd name="connsiteY43" fmla="*/ 1035512 h 2323145"/>
              <a:gd name="connsiteX44" fmla="*/ 8445003 w 11269336"/>
              <a:gd name="connsiteY44" fmla="*/ 1036851 h 2323145"/>
              <a:gd name="connsiteX45" fmla="*/ 8357350 w 11269336"/>
              <a:gd name="connsiteY45" fmla="*/ 1060213 h 2323145"/>
              <a:gd name="connsiteX46" fmla="*/ 8335565 w 11269336"/>
              <a:gd name="connsiteY46" fmla="*/ 1061151 h 2323145"/>
              <a:gd name="connsiteX47" fmla="*/ 8325267 w 11269336"/>
              <a:gd name="connsiteY47" fmla="*/ 1055919 h 2323145"/>
              <a:gd name="connsiteX48" fmla="*/ 8293586 w 11269336"/>
              <a:gd name="connsiteY48" fmla="*/ 1076144 h 2323145"/>
              <a:gd name="connsiteX49" fmla="*/ 8242405 w 11269336"/>
              <a:gd name="connsiteY49" fmla="*/ 1095960 h 2323145"/>
              <a:gd name="connsiteX50" fmla="*/ 8197391 w 11269336"/>
              <a:gd name="connsiteY50" fmla="*/ 1107746 h 2323145"/>
              <a:gd name="connsiteX51" fmla="*/ 8081474 w 11269336"/>
              <a:gd name="connsiteY51" fmla="*/ 1130125 h 2323145"/>
              <a:gd name="connsiteX52" fmla="*/ 8053585 w 11269336"/>
              <a:gd name="connsiteY52" fmla="*/ 1129169 h 2323145"/>
              <a:gd name="connsiteX53" fmla="*/ 8038422 w 11269336"/>
              <a:gd name="connsiteY53" fmla="*/ 1119092 h 2323145"/>
              <a:gd name="connsiteX54" fmla="*/ 8029450 w 11269336"/>
              <a:gd name="connsiteY54" fmla="*/ 1125592 h 2323145"/>
              <a:gd name="connsiteX55" fmla="*/ 7959552 w 11269336"/>
              <a:gd name="connsiteY55" fmla="*/ 1140188 h 2323145"/>
              <a:gd name="connsiteX56" fmla="*/ 7914188 w 11269336"/>
              <a:gd name="connsiteY56" fmla="*/ 1150862 h 2323145"/>
              <a:gd name="connsiteX57" fmla="*/ 7914918 w 11269336"/>
              <a:gd name="connsiteY57" fmla="*/ 1168758 h 2323145"/>
              <a:gd name="connsiteX58" fmla="*/ 7875510 w 11269336"/>
              <a:gd name="connsiteY58" fmla="*/ 1183153 h 2323145"/>
              <a:gd name="connsiteX59" fmla="*/ 7829932 w 11269336"/>
              <a:gd name="connsiteY59" fmla="*/ 1180782 h 2323145"/>
              <a:gd name="connsiteX60" fmla="*/ 7779182 w 11269336"/>
              <a:gd name="connsiteY60" fmla="*/ 1192665 h 2323145"/>
              <a:gd name="connsiteX61" fmla="*/ 7748774 w 11269336"/>
              <a:gd name="connsiteY61" fmla="*/ 1199586 h 2323145"/>
              <a:gd name="connsiteX62" fmla="*/ 7671846 w 11269336"/>
              <a:gd name="connsiteY62" fmla="*/ 1231966 h 2323145"/>
              <a:gd name="connsiteX63" fmla="*/ 7554146 w 11269336"/>
              <a:gd name="connsiteY63" fmla="*/ 1319748 h 2323145"/>
              <a:gd name="connsiteX64" fmla="*/ 7515052 w 11269336"/>
              <a:gd name="connsiteY64" fmla="*/ 1336718 h 2323145"/>
              <a:gd name="connsiteX65" fmla="*/ 7507193 w 11269336"/>
              <a:gd name="connsiteY65" fmla="*/ 1334617 h 2323145"/>
              <a:gd name="connsiteX66" fmla="*/ 7461694 w 11269336"/>
              <a:gd name="connsiteY66" fmla="*/ 1375866 h 2323145"/>
              <a:gd name="connsiteX67" fmla="*/ 7377571 w 11269336"/>
              <a:gd name="connsiteY67" fmla="*/ 1400128 h 2323145"/>
              <a:gd name="connsiteX68" fmla="*/ 7311261 w 11269336"/>
              <a:gd name="connsiteY68" fmla="*/ 1412652 h 2323145"/>
              <a:gd name="connsiteX69" fmla="*/ 7275307 w 11269336"/>
              <a:gd name="connsiteY69" fmla="*/ 1422171 h 2323145"/>
              <a:gd name="connsiteX70" fmla="*/ 7247783 w 11269336"/>
              <a:gd name="connsiteY70" fmla="*/ 1426330 h 2323145"/>
              <a:gd name="connsiteX71" fmla="*/ 7185047 w 11269336"/>
              <a:gd name="connsiteY71" fmla="*/ 1451812 h 2323145"/>
              <a:gd name="connsiteX72" fmla="*/ 7084117 w 11269336"/>
              <a:gd name="connsiteY72" fmla="*/ 1500281 h 2323145"/>
              <a:gd name="connsiteX73" fmla="*/ 7062011 w 11269336"/>
              <a:gd name="connsiteY73" fmla="*/ 1509183 h 2323145"/>
              <a:gd name="connsiteX74" fmla="*/ 7040555 w 11269336"/>
              <a:gd name="connsiteY74" fmla="*/ 1511207 h 2323145"/>
              <a:gd name="connsiteX75" fmla="*/ 7033438 w 11269336"/>
              <a:gd name="connsiteY75" fmla="*/ 1506772 h 2323145"/>
              <a:gd name="connsiteX76" fmla="*/ 7020886 w 11269336"/>
              <a:gd name="connsiteY76" fmla="*/ 1510764 h 2323145"/>
              <a:gd name="connsiteX77" fmla="*/ 7017033 w 11269336"/>
              <a:gd name="connsiteY77" fmla="*/ 1510650 h 2323145"/>
              <a:gd name="connsiteX78" fmla="*/ 6995460 w 11269336"/>
              <a:gd name="connsiteY78" fmla="*/ 1511173 h 2323145"/>
              <a:gd name="connsiteX79" fmla="*/ 6962144 w 11269336"/>
              <a:gd name="connsiteY79" fmla="*/ 1541508 h 2323145"/>
              <a:gd name="connsiteX80" fmla="*/ 6910674 w 11269336"/>
              <a:gd name="connsiteY80" fmla="*/ 1554793 h 2323145"/>
              <a:gd name="connsiteX81" fmla="*/ 6732152 w 11269336"/>
              <a:gd name="connsiteY81" fmla="*/ 1642538 h 2323145"/>
              <a:gd name="connsiteX82" fmla="*/ 6694106 w 11269336"/>
              <a:gd name="connsiteY82" fmla="*/ 1632377 h 2323145"/>
              <a:gd name="connsiteX83" fmla="*/ 6617223 w 11269336"/>
              <a:gd name="connsiteY83" fmla="*/ 1659889 h 2323145"/>
              <a:gd name="connsiteX84" fmla="*/ 6521138 w 11269336"/>
              <a:gd name="connsiteY84" fmla="*/ 1744340 h 2323145"/>
              <a:gd name="connsiteX85" fmla="*/ 6380677 w 11269336"/>
              <a:gd name="connsiteY85" fmla="*/ 1796883 h 2323145"/>
              <a:gd name="connsiteX86" fmla="*/ 6374897 w 11269336"/>
              <a:gd name="connsiteY86" fmla="*/ 1809910 h 2323145"/>
              <a:gd name="connsiteX87" fmla="*/ 6364545 w 11269336"/>
              <a:gd name="connsiteY87" fmla="*/ 1820090 h 2323145"/>
              <a:gd name="connsiteX88" fmla="*/ 6362126 w 11269336"/>
              <a:gd name="connsiteY88" fmla="*/ 1819991 h 2323145"/>
              <a:gd name="connsiteX89" fmla="*/ 6346673 w 11269336"/>
              <a:gd name="connsiteY89" fmla="*/ 1827824 h 2323145"/>
              <a:gd name="connsiteX90" fmla="*/ 6345588 w 11269336"/>
              <a:gd name="connsiteY90" fmla="*/ 1832232 h 2323145"/>
              <a:gd name="connsiteX91" fmla="*/ 6335708 w 11269336"/>
              <a:gd name="connsiteY91" fmla="*/ 1838451 h 2323145"/>
              <a:gd name="connsiteX92" fmla="*/ 6318182 w 11269336"/>
              <a:gd name="connsiteY92" fmla="*/ 1852975 h 2323145"/>
              <a:gd name="connsiteX93" fmla="*/ 6313084 w 11269336"/>
              <a:gd name="connsiteY93" fmla="*/ 1853561 h 2323145"/>
              <a:gd name="connsiteX94" fmla="*/ 6283816 w 11269336"/>
              <a:gd name="connsiteY94" fmla="*/ 1872148 h 2323145"/>
              <a:gd name="connsiteX95" fmla="*/ 6282550 w 11269336"/>
              <a:gd name="connsiteY95" fmla="*/ 1871392 h 2323145"/>
              <a:gd name="connsiteX96" fmla="*/ 6270527 w 11269336"/>
              <a:gd name="connsiteY96" fmla="*/ 1872208 h 2323145"/>
              <a:gd name="connsiteX97" fmla="*/ 6249518 w 11269336"/>
              <a:gd name="connsiteY97" fmla="*/ 1876079 h 2323145"/>
              <a:gd name="connsiteX98" fmla="*/ 6190386 w 11269336"/>
              <a:gd name="connsiteY98" fmla="*/ 1872478 h 2323145"/>
              <a:gd name="connsiteX99" fmla="*/ 6159777 w 11269336"/>
              <a:gd name="connsiteY99" fmla="*/ 1891745 h 2323145"/>
              <a:gd name="connsiteX100" fmla="*/ 6153131 w 11269336"/>
              <a:gd name="connsiteY100" fmla="*/ 1895079 h 2323145"/>
              <a:gd name="connsiteX101" fmla="*/ 6152798 w 11269336"/>
              <a:gd name="connsiteY101" fmla="*/ 1894920 h 2323145"/>
              <a:gd name="connsiteX102" fmla="*/ 6145388 w 11269336"/>
              <a:gd name="connsiteY102" fmla="*/ 1897990 h 2323145"/>
              <a:gd name="connsiteX103" fmla="*/ 6141014 w 11269336"/>
              <a:gd name="connsiteY103" fmla="*/ 1901155 h 2323145"/>
              <a:gd name="connsiteX104" fmla="*/ 6128122 w 11269336"/>
              <a:gd name="connsiteY104" fmla="*/ 1907623 h 2323145"/>
              <a:gd name="connsiteX105" fmla="*/ 6122351 w 11269336"/>
              <a:gd name="connsiteY105" fmla="*/ 1908359 h 2323145"/>
              <a:gd name="connsiteX106" fmla="*/ 6064750 w 11269336"/>
              <a:gd name="connsiteY106" fmla="*/ 1896394 h 2323145"/>
              <a:gd name="connsiteX107" fmla="*/ 5964230 w 11269336"/>
              <a:gd name="connsiteY107" fmla="*/ 1910038 h 2323145"/>
              <a:gd name="connsiteX108" fmla="*/ 5865399 w 11269336"/>
              <a:gd name="connsiteY108" fmla="*/ 1926966 h 2323145"/>
              <a:gd name="connsiteX109" fmla="*/ 5829951 w 11269336"/>
              <a:gd name="connsiteY109" fmla="*/ 1934755 h 2323145"/>
              <a:gd name="connsiteX110" fmla="*/ 5765285 w 11269336"/>
              <a:gd name="connsiteY110" fmla="*/ 1941322 h 2323145"/>
              <a:gd name="connsiteX111" fmla="*/ 5734750 w 11269336"/>
              <a:gd name="connsiteY111" fmla="*/ 1939793 h 2323145"/>
              <a:gd name="connsiteX112" fmla="*/ 5733569 w 11269336"/>
              <a:gd name="connsiteY112" fmla="*/ 1940505 h 2323145"/>
              <a:gd name="connsiteX113" fmla="*/ 5730329 w 11269336"/>
              <a:gd name="connsiteY113" fmla="*/ 1937845 h 2323145"/>
              <a:gd name="connsiteX114" fmla="*/ 5724661 w 11269336"/>
              <a:gd name="connsiteY114" fmla="*/ 1937455 h 2323145"/>
              <a:gd name="connsiteX115" fmla="*/ 5710186 w 11269336"/>
              <a:gd name="connsiteY115" fmla="*/ 1941370 h 2323145"/>
              <a:gd name="connsiteX116" fmla="*/ 5704910 w 11269336"/>
              <a:gd name="connsiteY116" fmla="*/ 1943663 h 2323145"/>
              <a:gd name="connsiteX117" fmla="*/ 5696836 w 11269336"/>
              <a:gd name="connsiteY117" fmla="*/ 1945271 h 2323145"/>
              <a:gd name="connsiteX118" fmla="*/ 5696583 w 11269336"/>
              <a:gd name="connsiteY118" fmla="*/ 1945050 h 2323145"/>
              <a:gd name="connsiteX119" fmla="*/ 5689123 w 11269336"/>
              <a:gd name="connsiteY119" fmla="*/ 1947067 h 2323145"/>
              <a:gd name="connsiteX120" fmla="*/ 5653291 w 11269336"/>
              <a:gd name="connsiteY120" fmla="*/ 1960245 h 2323145"/>
              <a:gd name="connsiteX121" fmla="*/ 5599385 w 11269336"/>
              <a:gd name="connsiteY121" fmla="*/ 1945198 h 2323145"/>
              <a:gd name="connsiteX122" fmla="*/ 5578300 w 11269336"/>
              <a:gd name="connsiteY122" fmla="*/ 1944963 h 2323145"/>
              <a:gd name="connsiteX123" fmla="*/ 5566758 w 11269336"/>
              <a:gd name="connsiteY123" fmla="*/ 1943441 h 2323145"/>
              <a:gd name="connsiteX124" fmla="*/ 5565857 w 11269336"/>
              <a:gd name="connsiteY124" fmla="*/ 1942445 h 2323145"/>
              <a:gd name="connsiteX125" fmla="*/ 5531534 w 11269336"/>
              <a:gd name="connsiteY125" fmla="*/ 1955208 h 2323145"/>
              <a:gd name="connsiteX126" fmla="*/ 5526552 w 11269336"/>
              <a:gd name="connsiteY126" fmla="*/ 1954799 h 2323145"/>
              <a:gd name="connsiteX127" fmla="*/ 5504723 w 11269336"/>
              <a:gd name="connsiteY127" fmla="*/ 1965811 h 2323145"/>
              <a:gd name="connsiteX128" fmla="*/ 5493156 w 11269336"/>
              <a:gd name="connsiteY128" fmla="*/ 1970063 h 2323145"/>
              <a:gd name="connsiteX129" fmla="*/ 5490486 w 11269336"/>
              <a:gd name="connsiteY129" fmla="*/ 1974227 h 2323145"/>
              <a:gd name="connsiteX130" fmla="*/ 5473107 w 11269336"/>
              <a:gd name="connsiteY130" fmla="*/ 1979001 h 2323145"/>
              <a:gd name="connsiteX131" fmla="*/ 5470885 w 11269336"/>
              <a:gd name="connsiteY131" fmla="*/ 1978432 h 2323145"/>
              <a:gd name="connsiteX132" fmla="*/ 5457393 w 11269336"/>
              <a:gd name="connsiteY132" fmla="*/ 1986525 h 2323145"/>
              <a:gd name="connsiteX133" fmla="*/ 5447102 w 11269336"/>
              <a:gd name="connsiteY133" fmla="*/ 1998329 h 2323145"/>
              <a:gd name="connsiteX134" fmla="*/ 5159151 w 11269336"/>
              <a:gd name="connsiteY134" fmla="*/ 2029640 h 2323145"/>
              <a:gd name="connsiteX135" fmla="*/ 5041688 w 11269336"/>
              <a:gd name="connsiteY135" fmla="*/ 2022334 h 2323145"/>
              <a:gd name="connsiteX136" fmla="*/ 4860988 w 11269336"/>
              <a:gd name="connsiteY136" fmla="*/ 2135698 h 2323145"/>
              <a:gd name="connsiteX137" fmla="*/ 4807902 w 11269336"/>
              <a:gd name="connsiteY137" fmla="*/ 2138894 h 2323145"/>
              <a:gd name="connsiteX138" fmla="*/ 4765388 w 11269336"/>
              <a:gd name="connsiteY138" fmla="*/ 2162525 h 2323145"/>
              <a:gd name="connsiteX139" fmla="*/ 4745033 w 11269336"/>
              <a:gd name="connsiteY139" fmla="*/ 2158859 h 2323145"/>
              <a:gd name="connsiteX140" fmla="*/ 4741475 w 11269336"/>
              <a:gd name="connsiteY140" fmla="*/ 2157998 h 2323145"/>
              <a:gd name="connsiteX141" fmla="*/ 4728247 w 11269336"/>
              <a:gd name="connsiteY141" fmla="*/ 2159526 h 2323145"/>
              <a:gd name="connsiteX142" fmla="*/ 4723263 w 11269336"/>
              <a:gd name="connsiteY142" fmla="*/ 2153742 h 2323145"/>
              <a:gd name="connsiteX143" fmla="*/ 4702453 w 11269336"/>
              <a:gd name="connsiteY143" fmla="*/ 2151586 h 2323145"/>
              <a:gd name="connsiteX144" fmla="*/ 4678455 w 11269336"/>
              <a:gd name="connsiteY144" fmla="*/ 2156131 h 2323145"/>
              <a:gd name="connsiteX145" fmla="*/ 4593061 w 11269336"/>
              <a:gd name="connsiteY145" fmla="*/ 2171597 h 2323145"/>
              <a:gd name="connsiteX146" fmla="*/ 4579902 w 11269336"/>
              <a:gd name="connsiteY146" fmla="*/ 2177927 h 2323145"/>
              <a:gd name="connsiteX147" fmla="*/ 4533444 w 11269336"/>
              <a:gd name="connsiteY147" fmla="*/ 2181200 h 2323145"/>
              <a:gd name="connsiteX148" fmla="*/ 4492832 w 11269336"/>
              <a:gd name="connsiteY148" fmla="*/ 2188033 h 2323145"/>
              <a:gd name="connsiteX149" fmla="*/ 4467257 w 11269336"/>
              <a:gd name="connsiteY149" fmla="*/ 2196121 h 2323145"/>
              <a:gd name="connsiteX150" fmla="*/ 4459937 w 11269336"/>
              <a:gd name="connsiteY150" fmla="*/ 2195182 h 2323145"/>
              <a:gd name="connsiteX151" fmla="*/ 4433312 w 11269336"/>
              <a:gd name="connsiteY151" fmla="*/ 2199004 h 2323145"/>
              <a:gd name="connsiteX152" fmla="*/ 4420601 w 11269336"/>
              <a:gd name="connsiteY152" fmla="*/ 2205158 h 2323145"/>
              <a:gd name="connsiteX153" fmla="*/ 4405765 w 11269336"/>
              <a:gd name="connsiteY153" fmla="*/ 2199902 h 2323145"/>
              <a:gd name="connsiteX154" fmla="*/ 4401354 w 11269336"/>
              <a:gd name="connsiteY154" fmla="*/ 2194745 h 2323145"/>
              <a:gd name="connsiteX155" fmla="*/ 4383151 w 11269336"/>
              <a:gd name="connsiteY155" fmla="*/ 2201140 h 2323145"/>
              <a:gd name="connsiteX156" fmla="*/ 4366646 w 11269336"/>
              <a:gd name="connsiteY156" fmla="*/ 2198564 h 2323145"/>
              <a:gd name="connsiteX157" fmla="*/ 4354009 w 11269336"/>
              <a:gd name="connsiteY157" fmla="*/ 2204984 h 2323145"/>
              <a:gd name="connsiteX158" fmla="*/ 4348284 w 11269336"/>
              <a:gd name="connsiteY158" fmla="*/ 2205270 h 2323145"/>
              <a:gd name="connsiteX159" fmla="*/ 4333906 w 11269336"/>
              <a:gd name="connsiteY159" fmla="*/ 2205251 h 2323145"/>
              <a:gd name="connsiteX160" fmla="*/ 4308819 w 11269336"/>
              <a:gd name="connsiteY160" fmla="*/ 2203822 h 2323145"/>
              <a:gd name="connsiteX161" fmla="*/ 4301210 w 11269336"/>
              <a:gd name="connsiteY161" fmla="*/ 2204456 h 2323145"/>
              <a:gd name="connsiteX162" fmla="*/ 4283095 w 11269336"/>
              <a:gd name="connsiteY162" fmla="*/ 2198177 h 2323145"/>
              <a:gd name="connsiteX163" fmla="*/ 4250119 w 11269336"/>
              <a:gd name="connsiteY163" fmla="*/ 2196342 h 2323145"/>
              <a:gd name="connsiteX164" fmla="*/ 4189203 w 11269336"/>
              <a:gd name="connsiteY164" fmla="*/ 2178994 h 2323145"/>
              <a:gd name="connsiteX165" fmla="*/ 4154035 w 11269336"/>
              <a:gd name="connsiteY165" fmla="*/ 2171950 h 2323145"/>
              <a:gd name="connsiteX166" fmla="*/ 4129569 w 11269336"/>
              <a:gd name="connsiteY166" fmla="*/ 2163850 h 2323145"/>
              <a:gd name="connsiteX167" fmla="*/ 4061250 w 11269336"/>
              <a:gd name="connsiteY167" fmla="*/ 2159236 h 2323145"/>
              <a:gd name="connsiteX168" fmla="*/ 3945480 w 11269336"/>
              <a:gd name="connsiteY168" fmla="*/ 2158279 h 2323145"/>
              <a:gd name="connsiteX169" fmla="*/ 3921468 w 11269336"/>
              <a:gd name="connsiteY169" fmla="*/ 2156588 h 2323145"/>
              <a:gd name="connsiteX170" fmla="*/ 3903348 w 11269336"/>
              <a:gd name="connsiteY170" fmla="*/ 2149220 h 2323145"/>
              <a:gd name="connsiteX171" fmla="*/ 3901342 w 11269336"/>
              <a:gd name="connsiteY171" fmla="*/ 2142355 h 2323145"/>
              <a:gd name="connsiteX172" fmla="*/ 3888539 w 11269336"/>
              <a:gd name="connsiteY172" fmla="*/ 2140476 h 2323145"/>
              <a:gd name="connsiteX173" fmla="*/ 3885662 w 11269336"/>
              <a:gd name="connsiteY173" fmla="*/ 2138740 h 2323145"/>
              <a:gd name="connsiteX174" fmla="*/ 3868627 w 11269336"/>
              <a:gd name="connsiteY174" fmla="*/ 2130023 h 2323145"/>
              <a:gd name="connsiteX175" fmla="*/ 3819177 w 11269336"/>
              <a:gd name="connsiteY175" fmla="*/ 2142111 h 2323145"/>
              <a:gd name="connsiteX176" fmla="*/ 3769100 w 11269336"/>
              <a:gd name="connsiteY176" fmla="*/ 2131731 h 2323145"/>
              <a:gd name="connsiteX177" fmla="*/ 3562752 w 11269336"/>
              <a:gd name="connsiteY177" fmla="*/ 2131785 h 2323145"/>
              <a:gd name="connsiteX178" fmla="*/ 3541402 w 11269336"/>
              <a:gd name="connsiteY178" fmla="*/ 2106821 h 2323145"/>
              <a:gd name="connsiteX179" fmla="*/ 3365341 w 11269336"/>
              <a:gd name="connsiteY179" fmla="*/ 2077638 h 2323145"/>
              <a:gd name="connsiteX180" fmla="*/ 3170922 w 11269336"/>
              <a:gd name="connsiteY180" fmla="*/ 2115957 h 2323145"/>
              <a:gd name="connsiteX181" fmla="*/ 3156256 w 11269336"/>
              <a:gd name="connsiteY181" fmla="*/ 2124773 h 2323145"/>
              <a:gd name="connsiteX182" fmla="*/ 3140298 w 11269336"/>
              <a:gd name="connsiteY182" fmla="*/ 2129182 h 2323145"/>
              <a:gd name="connsiteX183" fmla="*/ 3138514 w 11269336"/>
              <a:gd name="connsiteY183" fmla="*/ 2128069 h 2323145"/>
              <a:gd name="connsiteX184" fmla="*/ 3120467 w 11269336"/>
              <a:gd name="connsiteY184" fmla="*/ 2128281 h 2323145"/>
              <a:gd name="connsiteX185" fmla="*/ 3116175 w 11269336"/>
              <a:gd name="connsiteY185" fmla="*/ 2131633 h 2323145"/>
              <a:gd name="connsiteX186" fmla="*/ 3103685 w 11269336"/>
              <a:gd name="connsiteY186" fmla="*/ 2132814 h 2323145"/>
              <a:gd name="connsiteX187" fmla="*/ 3078794 w 11269336"/>
              <a:gd name="connsiteY187" fmla="*/ 2137935 h 2323145"/>
              <a:gd name="connsiteX188" fmla="*/ 3074407 w 11269336"/>
              <a:gd name="connsiteY188" fmla="*/ 2136274 h 2323145"/>
              <a:gd name="connsiteX189" fmla="*/ 3037285 w 11269336"/>
              <a:gd name="connsiteY189" fmla="*/ 2139919 h 2323145"/>
              <a:gd name="connsiteX190" fmla="*/ 3036901 w 11269336"/>
              <a:gd name="connsiteY190" fmla="*/ 2138726 h 2323145"/>
              <a:gd name="connsiteX191" fmla="*/ 3026996 w 11269336"/>
              <a:gd name="connsiteY191" fmla="*/ 2134322 h 2323145"/>
              <a:gd name="connsiteX192" fmla="*/ 3007772 w 11269336"/>
              <a:gd name="connsiteY192" fmla="*/ 2128742 h 2323145"/>
              <a:gd name="connsiteX193" fmla="*/ 2965030 w 11269336"/>
              <a:gd name="connsiteY193" fmla="*/ 2100494 h 2323145"/>
              <a:gd name="connsiteX194" fmla="*/ 2926342 w 11269336"/>
              <a:gd name="connsiteY194" fmla="*/ 2104155 h 2323145"/>
              <a:gd name="connsiteX195" fmla="*/ 2918608 w 11269336"/>
              <a:gd name="connsiteY195" fmla="*/ 2104215 h 2323145"/>
              <a:gd name="connsiteX196" fmla="*/ 2918475 w 11269336"/>
              <a:gd name="connsiteY196" fmla="*/ 2103937 h 2323145"/>
              <a:gd name="connsiteX197" fmla="*/ 2910360 w 11269336"/>
              <a:gd name="connsiteY197" fmla="*/ 2103444 h 2323145"/>
              <a:gd name="connsiteX198" fmla="*/ 2904507 w 11269336"/>
              <a:gd name="connsiteY198" fmla="*/ 2104326 h 2323145"/>
              <a:gd name="connsiteX199" fmla="*/ 2889503 w 11269336"/>
              <a:gd name="connsiteY199" fmla="*/ 2104443 h 2323145"/>
              <a:gd name="connsiteX200" fmla="*/ 2884480 w 11269336"/>
              <a:gd name="connsiteY200" fmla="*/ 2102626 h 2323145"/>
              <a:gd name="connsiteX201" fmla="*/ 2882689 w 11269336"/>
              <a:gd name="connsiteY201" fmla="*/ 2099228 h 2323145"/>
              <a:gd name="connsiteX202" fmla="*/ 2881291 w 11269336"/>
              <a:gd name="connsiteY202" fmla="*/ 2099618 h 2323145"/>
              <a:gd name="connsiteX203" fmla="*/ 2853979 w 11269336"/>
              <a:gd name="connsiteY203" fmla="*/ 2090388 h 2323145"/>
              <a:gd name="connsiteX204" fmla="*/ 2791790 w 11269336"/>
              <a:gd name="connsiteY204" fmla="*/ 2080332 h 2323145"/>
              <a:gd name="connsiteX205" fmla="*/ 2755844 w 11269336"/>
              <a:gd name="connsiteY205" fmla="*/ 2078874 h 2323145"/>
              <a:gd name="connsiteX206" fmla="*/ 2657742 w 11269336"/>
              <a:gd name="connsiteY206" fmla="*/ 2070179 h 2323145"/>
              <a:gd name="connsiteX207" fmla="*/ 2559549 w 11269336"/>
              <a:gd name="connsiteY207" fmla="*/ 2057873 h 2323145"/>
              <a:gd name="connsiteX208" fmla="*/ 2512054 w 11269336"/>
              <a:gd name="connsiteY208" fmla="*/ 2031671 h 2323145"/>
              <a:gd name="connsiteX209" fmla="*/ 2506437 w 11269336"/>
              <a:gd name="connsiteY209" fmla="*/ 2030918 h 2323145"/>
              <a:gd name="connsiteX210" fmla="*/ 2491752 w 11269336"/>
              <a:gd name="connsiteY210" fmla="*/ 2033906 h 2323145"/>
              <a:gd name="connsiteX211" fmla="*/ 2486338 w 11269336"/>
              <a:gd name="connsiteY211" fmla="*/ 2035862 h 2323145"/>
              <a:gd name="connsiteX212" fmla="*/ 2478186 w 11269336"/>
              <a:gd name="connsiteY212" fmla="*/ 2036953 h 2323145"/>
              <a:gd name="connsiteX213" fmla="*/ 2477950 w 11269336"/>
              <a:gd name="connsiteY213" fmla="*/ 2036715 h 2323145"/>
              <a:gd name="connsiteX214" fmla="*/ 2470381 w 11269336"/>
              <a:gd name="connsiteY214" fmla="*/ 2038256 h 2323145"/>
              <a:gd name="connsiteX215" fmla="*/ 2433781 w 11269336"/>
              <a:gd name="connsiteY215" fmla="*/ 2049140 h 2323145"/>
              <a:gd name="connsiteX216" fmla="*/ 2381172 w 11269336"/>
              <a:gd name="connsiteY216" fmla="*/ 2030645 h 2323145"/>
              <a:gd name="connsiteX217" fmla="*/ 2360198 w 11269336"/>
              <a:gd name="connsiteY217" fmla="*/ 2029059 h 2323145"/>
              <a:gd name="connsiteX218" fmla="*/ 2348815 w 11269336"/>
              <a:gd name="connsiteY218" fmla="*/ 2026798 h 2323145"/>
              <a:gd name="connsiteX219" fmla="*/ 2347988 w 11269336"/>
              <a:gd name="connsiteY219" fmla="*/ 2025745 h 2323145"/>
              <a:gd name="connsiteX220" fmla="*/ 2312920 w 11269336"/>
              <a:gd name="connsiteY220" fmla="*/ 2036311 h 2323145"/>
              <a:gd name="connsiteX221" fmla="*/ 2307986 w 11269336"/>
              <a:gd name="connsiteY221" fmla="*/ 2035583 h 2323145"/>
              <a:gd name="connsiteX222" fmla="*/ 2285481 w 11269336"/>
              <a:gd name="connsiteY222" fmla="*/ 2045197 h 2323145"/>
              <a:gd name="connsiteX223" fmla="*/ 2273666 w 11269336"/>
              <a:gd name="connsiteY223" fmla="*/ 2048710 h 2323145"/>
              <a:gd name="connsiteX224" fmla="*/ 2270719 w 11269336"/>
              <a:gd name="connsiteY224" fmla="*/ 2052702 h 2323145"/>
              <a:gd name="connsiteX225" fmla="*/ 2253080 w 11269336"/>
              <a:gd name="connsiteY225" fmla="*/ 2056363 h 2323145"/>
              <a:gd name="connsiteX226" fmla="*/ 2250906 w 11269336"/>
              <a:gd name="connsiteY226" fmla="*/ 2055654 h 2323145"/>
              <a:gd name="connsiteX227" fmla="*/ 2236905 w 11269336"/>
              <a:gd name="connsiteY227" fmla="*/ 2062882 h 2323145"/>
              <a:gd name="connsiteX228" fmla="*/ 2225830 w 11269336"/>
              <a:gd name="connsiteY228" fmla="*/ 2074027 h 2323145"/>
              <a:gd name="connsiteX229" fmla="*/ 2073776 w 11269336"/>
              <a:gd name="connsiteY229" fmla="*/ 2089244 h 2323145"/>
              <a:gd name="connsiteX230" fmla="*/ 1948256 w 11269336"/>
              <a:gd name="connsiteY230" fmla="*/ 2146616 h 2323145"/>
              <a:gd name="connsiteX231" fmla="*/ 1865582 w 11269336"/>
              <a:gd name="connsiteY231" fmla="*/ 2153738 h 2323145"/>
              <a:gd name="connsiteX232" fmla="*/ 1835210 w 11269336"/>
              <a:gd name="connsiteY232" fmla="*/ 2134244 h 2323145"/>
              <a:gd name="connsiteX233" fmla="*/ 1632661 w 11269336"/>
              <a:gd name="connsiteY233" fmla="*/ 2173882 h 2323145"/>
              <a:gd name="connsiteX234" fmla="*/ 1579590 w 11269336"/>
              <a:gd name="connsiteY234" fmla="*/ 2173680 h 2323145"/>
              <a:gd name="connsiteX235" fmla="*/ 1535601 w 11269336"/>
              <a:gd name="connsiteY235" fmla="*/ 2194590 h 2323145"/>
              <a:gd name="connsiteX236" fmla="*/ 1515594 w 11269336"/>
              <a:gd name="connsiteY236" fmla="*/ 2189622 h 2323145"/>
              <a:gd name="connsiteX237" fmla="*/ 1512113 w 11269336"/>
              <a:gd name="connsiteY237" fmla="*/ 2188534 h 2323145"/>
              <a:gd name="connsiteX238" fmla="*/ 1498838 w 11269336"/>
              <a:gd name="connsiteY238" fmla="*/ 2189213 h 2323145"/>
              <a:gd name="connsiteX239" fmla="*/ 1494279 w 11269336"/>
              <a:gd name="connsiteY239" fmla="*/ 2183112 h 2323145"/>
              <a:gd name="connsiteX240" fmla="*/ 1473714 w 11269336"/>
              <a:gd name="connsiteY240" fmla="*/ 2179625 h 2323145"/>
              <a:gd name="connsiteX241" fmla="*/ 1449503 w 11269336"/>
              <a:gd name="connsiteY241" fmla="*/ 2182633 h 2323145"/>
              <a:gd name="connsiteX242" fmla="*/ 1266687 w 11269336"/>
              <a:gd name="connsiteY242" fmla="*/ 2212688 h 2323145"/>
              <a:gd name="connsiteX243" fmla="*/ 1239614 w 11269336"/>
              <a:gd name="connsiteY243" fmla="*/ 2209727 h 2323145"/>
              <a:gd name="connsiteX244" fmla="*/ 1202436 w 11269336"/>
              <a:gd name="connsiteY244" fmla="*/ 2209817 h 2323145"/>
              <a:gd name="connsiteX245" fmla="*/ 1136097 w 11269336"/>
              <a:gd name="connsiteY245" fmla="*/ 2205112 h 2323145"/>
              <a:gd name="connsiteX246" fmla="*/ 988232 w 11269336"/>
              <a:gd name="connsiteY246" fmla="*/ 2235635 h 2323145"/>
              <a:gd name="connsiteX247" fmla="*/ 981959 w 11269336"/>
              <a:gd name="connsiteY247" fmla="*/ 2231607 h 2323145"/>
              <a:gd name="connsiteX248" fmla="*/ 938600 w 11269336"/>
              <a:gd name="connsiteY248" fmla="*/ 2238113 h 2323145"/>
              <a:gd name="connsiteX249" fmla="*/ 791788 w 11269336"/>
              <a:gd name="connsiteY249" fmla="*/ 2293224 h 2323145"/>
              <a:gd name="connsiteX250" fmla="*/ 706914 w 11269336"/>
              <a:gd name="connsiteY250" fmla="*/ 2305046 h 2323145"/>
              <a:gd name="connsiteX251" fmla="*/ 675971 w 11269336"/>
              <a:gd name="connsiteY251" fmla="*/ 2304030 h 2323145"/>
              <a:gd name="connsiteX252" fmla="*/ 624180 w 11269336"/>
              <a:gd name="connsiteY252" fmla="*/ 2302650 h 2323145"/>
              <a:gd name="connsiteX253" fmla="*/ 583453 w 11269336"/>
              <a:gd name="connsiteY253" fmla="*/ 2288788 h 2323145"/>
              <a:gd name="connsiteX254" fmla="*/ 540946 w 11269336"/>
              <a:gd name="connsiteY254" fmla="*/ 2292721 h 2323145"/>
              <a:gd name="connsiteX255" fmla="*/ 533680 w 11269336"/>
              <a:gd name="connsiteY255" fmla="*/ 2310233 h 2323145"/>
              <a:gd name="connsiteX256" fmla="*/ 487366 w 11269336"/>
              <a:gd name="connsiteY256" fmla="*/ 2309053 h 2323145"/>
              <a:gd name="connsiteX257" fmla="*/ 416820 w 11269336"/>
              <a:gd name="connsiteY257" fmla="*/ 2305443 h 2323145"/>
              <a:gd name="connsiteX258" fmla="*/ 376805 w 11269336"/>
              <a:gd name="connsiteY258" fmla="*/ 2307647 h 2323145"/>
              <a:gd name="connsiteX259" fmla="*/ 266777 w 11269336"/>
              <a:gd name="connsiteY259" fmla="*/ 2309012 h 2323145"/>
              <a:gd name="connsiteX260" fmla="*/ 156013 w 11269336"/>
              <a:gd name="connsiteY260" fmla="*/ 2306832 h 2323145"/>
              <a:gd name="connsiteX261" fmla="*/ 87258 w 11269336"/>
              <a:gd name="connsiteY261" fmla="*/ 2285511 h 2323145"/>
              <a:gd name="connsiteX262" fmla="*/ 23798 w 11269336"/>
              <a:gd name="connsiteY262" fmla="*/ 2281822 h 2323145"/>
              <a:gd name="connsiteX263" fmla="*/ 0 w 11269336"/>
              <a:gd name="connsiteY263" fmla="*/ 2285369 h 2323145"/>
              <a:gd name="connsiteX264" fmla="*/ 0 w 11269336"/>
              <a:gd name="connsiteY264"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8914746 w 11269336"/>
              <a:gd name="connsiteY23" fmla="*/ 826428 h 2323145"/>
              <a:gd name="connsiteX24" fmla="*/ 8917778 w 11269336"/>
              <a:gd name="connsiteY24" fmla="*/ 835198 h 2323145"/>
              <a:gd name="connsiteX25" fmla="*/ 8905560 w 11269336"/>
              <a:gd name="connsiteY25" fmla="*/ 838358 h 2323145"/>
              <a:gd name="connsiteX26" fmla="*/ 8897564 w 11269336"/>
              <a:gd name="connsiteY26" fmla="*/ 834287 h 2323145"/>
              <a:gd name="connsiteX27" fmla="*/ 8878040 w 11269336"/>
              <a:gd name="connsiteY27" fmla="*/ 844150 h 2323145"/>
              <a:gd name="connsiteX28" fmla="*/ 8795998 w 11269336"/>
              <a:gd name="connsiteY28" fmla="*/ 863337 h 2323145"/>
              <a:gd name="connsiteX29" fmla="*/ 8776970 w 11269336"/>
              <a:gd name="connsiteY29" fmla="*/ 885177 h 2323145"/>
              <a:gd name="connsiteX30" fmla="*/ 8755719 w 11269336"/>
              <a:gd name="connsiteY30" fmla="*/ 889754 h 2323145"/>
              <a:gd name="connsiteX31" fmla="*/ 8743257 w 11269336"/>
              <a:gd name="connsiteY31" fmla="*/ 904723 h 2323145"/>
              <a:gd name="connsiteX32" fmla="*/ 8721366 w 11269336"/>
              <a:gd name="connsiteY32" fmla="*/ 904711 h 2323145"/>
              <a:gd name="connsiteX33" fmla="*/ 8678353 w 11269336"/>
              <a:gd name="connsiteY33" fmla="*/ 926318 h 2323145"/>
              <a:gd name="connsiteX34" fmla="*/ 8636849 w 11269336"/>
              <a:gd name="connsiteY34" fmla="*/ 937900 h 2323145"/>
              <a:gd name="connsiteX35" fmla="*/ 8620213 w 11269336"/>
              <a:gd name="connsiteY35" fmla="*/ 943068 h 2323145"/>
              <a:gd name="connsiteX36" fmla="*/ 8612581 w 11269336"/>
              <a:gd name="connsiteY36" fmla="*/ 952695 h 2323145"/>
              <a:gd name="connsiteX37" fmla="*/ 8589038 w 11269336"/>
              <a:gd name="connsiteY37" fmla="*/ 963892 h 2323145"/>
              <a:gd name="connsiteX38" fmla="*/ 8579950 w 11269336"/>
              <a:gd name="connsiteY38" fmla="*/ 960899 h 2323145"/>
              <a:gd name="connsiteX39" fmla="*/ 8579319 w 11269336"/>
              <a:gd name="connsiteY39" fmla="*/ 965630 h 2323145"/>
              <a:gd name="connsiteX40" fmla="*/ 8547429 w 11269336"/>
              <a:gd name="connsiteY40" fmla="*/ 984506 h 2323145"/>
              <a:gd name="connsiteX41" fmla="*/ 8478704 w 11269336"/>
              <a:gd name="connsiteY41" fmla="*/ 1025490 h 2323145"/>
              <a:gd name="connsiteX42" fmla="*/ 8461421 w 11269336"/>
              <a:gd name="connsiteY42" fmla="*/ 1035512 h 2323145"/>
              <a:gd name="connsiteX43" fmla="*/ 8445003 w 11269336"/>
              <a:gd name="connsiteY43" fmla="*/ 1036851 h 2323145"/>
              <a:gd name="connsiteX44" fmla="*/ 8357350 w 11269336"/>
              <a:gd name="connsiteY44" fmla="*/ 1060213 h 2323145"/>
              <a:gd name="connsiteX45" fmla="*/ 8335565 w 11269336"/>
              <a:gd name="connsiteY45" fmla="*/ 1061151 h 2323145"/>
              <a:gd name="connsiteX46" fmla="*/ 8325267 w 11269336"/>
              <a:gd name="connsiteY46" fmla="*/ 1055919 h 2323145"/>
              <a:gd name="connsiteX47" fmla="*/ 8293586 w 11269336"/>
              <a:gd name="connsiteY47" fmla="*/ 1076144 h 2323145"/>
              <a:gd name="connsiteX48" fmla="*/ 8242405 w 11269336"/>
              <a:gd name="connsiteY48" fmla="*/ 1095960 h 2323145"/>
              <a:gd name="connsiteX49" fmla="*/ 8197391 w 11269336"/>
              <a:gd name="connsiteY49" fmla="*/ 1107746 h 2323145"/>
              <a:gd name="connsiteX50" fmla="*/ 8081474 w 11269336"/>
              <a:gd name="connsiteY50" fmla="*/ 1130125 h 2323145"/>
              <a:gd name="connsiteX51" fmla="*/ 8053585 w 11269336"/>
              <a:gd name="connsiteY51" fmla="*/ 1129169 h 2323145"/>
              <a:gd name="connsiteX52" fmla="*/ 8038422 w 11269336"/>
              <a:gd name="connsiteY52" fmla="*/ 1119092 h 2323145"/>
              <a:gd name="connsiteX53" fmla="*/ 8029450 w 11269336"/>
              <a:gd name="connsiteY53" fmla="*/ 1125592 h 2323145"/>
              <a:gd name="connsiteX54" fmla="*/ 7959552 w 11269336"/>
              <a:gd name="connsiteY54" fmla="*/ 1140188 h 2323145"/>
              <a:gd name="connsiteX55" fmla="*/ 7914188 w 11269336"/>
              <a:gd name="connsiteY55" fmla="*/ 1150862 h 2323145"/>
              <a:gd name="connsiteX56" fmla="*/ 7914918 w 11269336"/>
              <a:gd name="connsiteY56" fmla="*/ 1168758 h 2323145"/>
              <a:gd name="connsiteX57" fmla="*/ 7875510 w 11269336"/>
              <a:gd name="connsiteY57" fmla="*/ 1183153 h 2323145"/>
              <a:gd name="connsiteX58" fmla="*/ 7829932 w 11269336"/>
              <a:gd name="connsiteY58" fmla="*/ 1180782 h 2323145"/>
              <a:gd name="connsiteX59" fmla="*/ 7779182 w 11269336"/>
              <a:gd name="connsiteY59" fmla="*/ 1192665 h 2323145"/>
              <a:gd name="connsiteX60" fmla="*/ 7748774 w 11269336"/>
              <a:gd name="connsiteY60" fmla="*/ 1199586 h 2323145"/>
              <a:gd name="connsiteX61" fmla="*/ 7671846 w 11269336"/>
              <a:gd name="connsiteY61" fmla="*/ 1231966 h 2323145"/>
              <a:gd name="connsiteX62" fmla="*/ 7554146 w 11269336"/>
              <a:gd name="connsiteY62" fmla="*/ 1319748 h 2323145"/>
              <a:gd name="connsiteX63" fmla="*/ 7515052 w 11269336"/>
              <a:gd name="connsiteY63" fmla="*/ 1336718 h 2323145"/>
              <a:gd name="connsiteX64" fmla="*/ 7507193 w 11269336"/>
              <a:gd name="connsiteY64" fmla="*/ 1334617 h 2323145"/>
              <a:gd name="connsiteX65" fmla="*/ 7461694 w 11269336"/>
              <a:gd name="connsiteY65" fmla="*/ 1375866 h 2323145"/>
              <a:gd name="connsiteX66" fmla="*/ 7377571 w 11269336"/>
              <a:gd name="connsiteY66" fmla="*/ 1400128 h 2323145"/>
              <a:gd name="connsiteX67" fmla="*/ 7311261 w 11269336"/>
              <a:gd name="connsiteY67" fmla="*/ 1412652 h 2323145"/>
              <a:gd name="connsiteX68" fmla="*/ 7275307 w 11269336"/>
              <a:gd name="connsiteY68" fmla="*/ 1422171 h 2323145"/>
              <a:gd name="connsiteX69" fmla="*/ 7247783 w 11269336"/>
              <a:gd name="connsiteY69" fmla="*/ 1426330 h 2323145"/>
              <a:gd name="connsiteX70" fmla="*/ 7185047 w 11269336"/>
              <a:gd name="connsiteY70" fmla="*/ 1451812 h 2323145"/>
              <a:gd name="connsiteX71" fmla="*/ 7084117 w 11269336"/>
              <a:gd name="connsiteY71" fmla="*/ 1500281 h 2323145"/>
              <a:gd name="connsiteX72" fmla="*/ 7062011 w 11269336"/>
              <a:gd name="connsiteY72" fmla="*/ 1509183 h 2323145"/>
              <a:gd name="connsiteX73" fmla="*/ 7040555 w 11269336"/>
              <a:gd name="connsiteY73" fmla="*/ 1511207 h 2323145"/>
              <a:gd name="connsiteX74" fmla="*/ 7033438 w 11269336"/>
              <a:gd name="connsiteY74" fmla="*/ 1506772 h 2323145"/>
              <a:gd name="connsiteX75" fmla="*/ 7020886 w 11269336"/>
              <a:gd name="connsiteY75" fmla="*/ 1510764 h 2323145"/>
              <a:gd name="connsiteX76" fmla="*/ 7017033 w 11269336"/>
              <a:gd name="connsiteY76" fmla="*/ 1510650 h 2323145"/>
              <a:gd name="connsiteX77" fmla="*/ 6995460 w 11269336"/>
              <a:gd name="connsiteY77" fmla="*/ 1511173 h 2323145"/>
              <a:gd name="connsiteX78" fmla="*/ 6962144 w 11269336"/>
              <a:gd name="connsiteY78" fmla="*/ 1541508 h 2323145"/>
              <a:gd name="connsiteX79" fmla="*/ 6910674 w 11269336"/>
              <a:gd name="connsiteY79" fmla="*/ 1554793 h 2323145"/>
              <a:gd name="connsiteX80" fmla="*/ 6732152 w 11269336"/>
              <a:gd name="connsiteY80" fmla="*/ 1642538 h 2323145"/>
              <a:gd name="connsiteX81" fmla="*/ 6694106 w 11269336"/>
              <a:gd name="connsiteY81" fmla="*/ 1632377 h 2323145"/>
              <a:gd name="connsiteX82" fmla="*/ 6617223 w 11269336"/>
              <a:gd name="connsiteY82" fmla="*/ 1659889 h 2323145"/>
              <a:gd name="connsiteX83" fmla="*/ 6521138 w 11269336"/>
              <a:gd name="connsiteY83" fmla="*/ 1744340 h 2323145"/>
              <a:gd name="connsiteX84" fmla="*/ 6380677 w 11269336"/>
              <a:gd name="connsiteY84" fmla="*/ 1796883 h 2323145"/>
              <a:gd name="connsiteX85" fmla="*/ 6374897 w 11269336"/>
              <a:gd name="connsiteY85" fmla="*/ 1809910 h 2323145"/>
              <a:gd name="connsiteX86" fmla="*/ 6364545 w 11269336"/>
              <a:gd name="connsiteY86" fmla="*/ 1820090 h 2323145"/>
              <a:gd name="connsiteX87" fmla="*/ 6362126 w 11269336"/>
              <a:gd name="connsiteY87" fmla="*/ 1819991 h 2323145"/>
              <a:gd name="connsiteX88" fmla="*/ 6346673 w 11269336"/>
              <a:gd name="connsiteY88" fmla="*/ 1827824 h 2323145"/>
              <a:gd name="connsiteX89" fmla="*/ 6345588 w 11269336"/>
              <a:gd name="connsiteY89" fmla="*/ 1832232 h 2323145"/>
              <a:gd name="connsiteX90" fmla="*/ 6335708 w 11269336"/>
              <a:gd name="connsiteY90" fmla="*/ 1838451 h 2323145"/>
              <a:gd name="connsiteX91" fmla="*/ 6318182 w 11269336"/>
              <a:gd name="connsiteY91" fmla="*/ 1852975 h 2323145"/>
              <a:gd name="connsiteX92" fmla="*/ 6313084 w 11269336"/>
              <a:gd name="connsiteY92" fmla="*/ 1853561 h 2323145"/>
              <a:gd name="connsiteX93" fmla="*/ 6283816 w 11269336"/>
              <a:gd name="connsiteY93" fmla="*/ 1872148 h 2323145"/>
              <a:gd name="connsiteX94" fmla="*/ 6282550 w 11269336"/>
              <a:gd name="connsiteY94" fmla="*/ 1871392 h 2323145"/>
              <a:gd name="connsiteX95" fmla="*/ 6270527 w 11269336"/>
              <a:gd name="connsiteY95" fmla="*/ 1872208 h 2323145"/>
              <a:gd name="connsiteX96" fmla="*/ 6249518 w 11269336"/>
              <a:gd name="connsiteY96" fmla="*/ 1876079 h 2323145"/>
              <a:gd name="connsiteX97" fmla="*/ 6190386 w 11269336"/>
              <a:gd name="connsiteY97" fmla="*/ 1872478 h 2323145"/>
              <a:gd name="connsiteX98" fmla="*/ 6159777 w 11269336"/>
              <a:gd name="connsiteY98" fmla="*/ 1891745 h 2323145"/>
              <a:gd name="connsiteX99" fmla="*/ 6153131 w 11269336"/>
              <a:gd name="connsiteY99" fmla="*/ 1895079 h 2323145"/>
              <a:gd name="connsiteX100" fmla="*/ 6152798 w 11269336"/>
              <a:gd name="connsiteY100" fmla="*/ 1894920 h 2323145"/>
              <a:gd name="connsiteX101" fmla="*/ 6145388 w 11269336"/>
              <a:gd name="connsiteY101" fmla="*/ 1897990 h 2323145"/>
              <a:gd name="connsiteX102" fmla="*/ 6141014 w 11269336"/>
              <a:gd name="connsiteY102" fmla="*/ 1901155 h 2323145"/>
              <a:gd name="connsiteX103" fmla="*/ 6128122 w 11269336"/>
              <a:gd name="connsiteY103" fmla="*/ 1907623 h 2323145"/>
              <a:gd name="connsiteX104" fmla="*/ 6122351 w 11269336"/>
              <a:gd name="connsiteY104" fmla="*/ 1908359 h 2323145"/>
              <a:gd name="connsiteX105" fmla="*/ 6064750 w 11269336"/>
              <a:gd name="connsiteY105" fmla="*/ 1896394 h 2323145"/>
              <a:gd name="connsiteX106" fmla="*/ 5964230 w 11269336"/>
              <a:gd name="connsiteY106" fmla="*/ 1910038 h 2323145"/>
              <a:gd name="connsiteX107" fmla="*/ 5865399 w 11269336"/>
              <a:gd name="connsiteY107" fmla="*/ 1926966 h 2323145"/>
              <a:gd name="connsiteX108" fmla="*/ 5829951 w 11269336"/>
              <a:gd name="connsiteY108" fmla="*/ 1934755 h 2323145"/>
              <a:gd name="connsiteX109" fmla="*/ 5765285 w 11269336"/>
              <a:gd name="connsiteY109" fmla="*/ 1941322 h 2323145"/>
              <a:gd name="connsiteX110" fmla="*/ 5734750 w 11269336"/>
              <a:gd name="connsiteY110" fmla="*/ 1939793 h 2323145"/>
              <a:gd name="connsiteX111" fmla="*/ 5733569 w 11269336"/>
              <a:gd name="connsiteY111" fmla="*/ 1940505 h 2323145"/>
              <a:gd name="connsiteX112" fmla="*/ 5730329 w 11269336"/>
              <a:gd name="connsiteY112" fmla="*/ 1937845 h 2323145"/>
              <a:gd name="connsiteX113" fmla="*/ 5724661 w 11269336"/>
              <a:gd name="connsiteY113" fmla="*/ 1937455 h 2323145"/>
              <a:gd name="connsiteX114" fmla="*/ 5710186 w 11269336"/>
              <a:gd name="connsiteY114" fmla="*/ 1941370 h 2323145"/>
              <a:gd name="connsiteX115" fmla="*/ 5704910 w 11269336"/>
              <a:gd name="connsiteY115" fmla="*/ 1943663 h 2323145"/>
              <a:gd name="connsiteX116" fmla="*/ 5696836 w 11269336"/>
              <a:gd name="connsiteY116" fmla="*/ 1945271 h 2323145"/>
              <a:gd name="connsiteX117" fmla="*/ 5696583 w 11269336"/>
              <a:gd name="connsiteY117" fmla="*/ 1945050 h 2323145"/>
              <a:gd name="connsiteX118" fmla="*/ 5689123 w 11269336"/>
              <a:gd name="connsiteY118" fmla="*/ 1947067 h 2323145"/>
              <a:gd name="connsiteX119" fmla="*/ 5653291 w 11269336"/>
              <a:gd name="connsiteY119" fmla="*/ 1960245 h 2323145"/>
              <a:gd name="connsiteX120" fmla="*/ 5599385 w 11269336"/>
              <a:gd name="connsiteY120" fmla="*/ 1945198 h 2323145"/>
              <a:gd name="connsiteX121" fmla="*/ 5578300 w 11269336"/>
              <a:gd name="connsiteY121" fmla="*/ 1944963 h 2323145"/>
              <a:gd name="connsiteX122" fmla="*/ 5566758 w 11269336"/>
              <a:gd name="connsiteY122" fmla="*/ 1943441 h 2323145"/>
              <a:gd name="connsiteX123" fmla="*/ 5565857 w 11269336"/>
              <a:gd name="connsiteY123" fmla="*/ 1942445 h 2323145"/>
              <a:gd name="connsiteX124" fmla="*/ 5531534 w 11269336"/>
              <a:gd name="connsiteY124" fmla="*/ 1955208 h 2323145"/>
              <a:gd name="connsiteX125" fmla="*/ 5526552 w 11269336"/>
              <a:gd name="connsiteY125" fmla="*/ 1954799 h 2323145"/>
              <a:gd name="connsiteX126" fmla="*/ 5504723 w 11269336"/>
              <a:gd name="connsiteY126" fmla="*/ 1965811 h 2323145"/>
              <a:gd name="connsiteX127" fmla="*/ 5493156 w 11269336"/>
              <a:gd name="connsiteY127" fmla="*/ 1970063 h 2323145"/>
              <a:gd name="connsiteX128" fmla="*/ 5490486 w 11269336"/>
              <a:gd name="connsiteY128" fmla="*/ 1974227 h 2323145"/>
              <a:gd name="connsiteX129" fmla="*/ 5473107 w 11269336"/>
              <a:gd name="connsiteY129" fmla="*/ 1979001 h 2323145"/>
              <a:gd name="connsiteX130" fmla="*/ 5470885 w 11269336"/>
              <a:gd name="connsiteY130" fmla="*/ 1978432 h 2323145"/>
              <a:gd name="connsiteX131" fmla="*/ 5457393 w 11269336"/>
              <a:gd name="connsiteY131" fmla="*/ 1986525 h 2323145"/>
              <a:gd name="connsiteX132" fmla="*/ 5447102 w 11269336"/>
              <a:gd name="connsiteY132" fmla="*/ 1998329 h 2323145"/>
              <a:gd name="connsiteX133" fmla="*/ 5159151 w 11269336"/>
              <a:gd name="connsiteY133" fmla="*/ 2029640 h 2323145"/>
              <a:gd name="connsiteX134" fmla="*/ 5041688 w 11269336"/>
              <a:gd name="connsiteY134" fmla="*/ 2022334 h 2323145"/>
              <a:gd name="connsiteX135" fmla="*/ 4860988 w 11269336"/>
              <a:gd name="connsiteY135" fmla="*/ 2135698 h 2323145"/>
              <a:gd name="connsiteX136" fmla="*/ 4807902 w 11269336"/>
              <a:gd name="connsiteY136" fmla="*/ 2138894 h 2323145"/>
              <a:gd name="connsiteX137" fmla="*/ 4765388 w 11269336"/>
              <a:gd name="connsiteY137" fmla="*/ 2162525 h 2323145"/>
              <a:gd name="connsiteX138" fmla="*/ 4745033 w 11269336"/>
              <a:gd name="connsiteY138" fmla="*/ 2158859 h 2323145"/>
              <a:gd name="connsiteX139" fmla="*/ 4741475 w 11269336"/>
              <a:gd name="connsiteY139" fmla="*/ 2157998 h 2323145"/>
              <a:gd name="connsiteX140" fmla="*/ 4728247 w 11269336"/>
              <a:gd name="connsiteY140" fmla="*/ 2159526 h 2323145"/>
              <a:gd name="connsiteX141" fmla="*/ 4723263 w 11269336"/>
              <a:gd name="connsiteY141" fmla="*/ 2153742 h 2323145"/>
              <a:gd name="connsiteX142" fmla="*/ 4702453 w 11269336"/>
              <a:gd name="connsiteY142" fmla="*/ 2151586 h 2323145"/>
              <a:gd name="connsiteX143" fmla="*/ 4678455 w 11269336"/>
              <a:gd name="connsiteY143" fmla="*/ 2156131 h 2323145"/>
              <a:gd name="connsiteX144" fmla="*/ 4593061 w 11269336"/>
              <a:gd name="connsiteY144" fmla="*/ 2171597 h 2323145"/>
              <a:gd name="connsiteX145" fmla="*/ 4579902 w 11269336"/>
              <a:gd name="connsiteY145" fmla="*/ 2177927 h 2323145"/>
              <a:gd name="connsiteX146" fmla="*/ 4533444 w 11269336"/>
              <a:gd name="connsiteY146" fmla="*/ 2181200 h 2323145"/>
              <a:gd name="connsiteX147" fmla="*/ 4492832 w 11269336"/>
              <a:gd name="connsiteY147" fmla="*/ 2188033 h 2323145"/>
              <a:gd name="connsiteX148" fmla="*/ 4467257 w 11269336"/>
              <a:gd name="connsiteY148" fmla="*/ 2196121 h 2323145"/>
              <a:gd name="connsiteX149" fmla="*/ 4459937 w 11269336"/>
              <a:gd name="connsiteY149" fmla="*/ 2195182 h 2323145"/>
              <a:gd name="connsiteX150" fmla="*/ 4433312 w 11269336"/>
              <a:gd name="connsiteY150" fmla="*/ 2199004 h 2323145"/>
              <a:gd name="connsiteX151" fmla="*/ 4420601 w 11269336"/>
              <a:gd name="connsiteY151" fmla="*/ 2205158 h 2323145"/>
              <a:gd name="connsiteX152" fmla="*/ 4405765 w 11269336"/>
              <a:gd name="connsiteY152" fmla="*/ 2199902 h 2323145"/>
              <a:gd name="connsiteX153" fmla="*/ 4401354 w 11269336"/>
              <a:gd name="connsiteY153" fmla="*/ 2194745 h 2323145"/>
              <a:gd name="connsiteX154" fmla="*/ 4383151 w 11269336"/>
              <a:gd name="connsiteY154" fmla="*/ 2201140 h 2323145"/>
              <a:gd name="connsiteX155" fmla="*/ 4366646 w 11269336"/>
              <a:gd name="connsiteY155" fmla="*/ 2198564 h 2323145"/>
              <a:gd name="connsiteX156" fmla="*/ 4354009 w 11269336"/>
              <a:gd name="connsiteY156" fmla="*/ 2204984 h 2323145"/>
              <a:gd name="connsiteX157" fmla="*/ 4348284 w 11269336"/>
              <a:gd name="connsiteY157" fmla="*/ 2205270 h 2323145"/>
              <a:gd name="connsiteX158" fmla="*/ 4333906 w 11269336"/>
              <a:gd name="connsiteY158" fmla="*/ 2205251 h 2323145"/>
              <a:gd name="connsiteX159" fmla="*/ 4308819 w 11269336"/>
              <a:gd name="connsiteY159" fmla="*/ 2203822 h 2323145"/>
              <a:gd name="connsiteX160" fmla="*/ 4301210 w 11269336"/>
              <a:gd name="connsiteY160" fmla="*/ 2204456 h 2323145"/>
              <a:gd name="connsiteX161" fmla="*/ 4283095 w 11269336"/>
              <a:gd name="connsiteY161" fmla="*/ 2198177 h 2323145"/>
              <a:gd name="connsiteX162" fmla="*/ 4250119 w 11269336"/>
              <a:gd name="connsiteY162" fmla="*/ 2196342 h 2323145"/>
              <a:gd name="connsiteX163" fmla="*/ 4189203 w 11269336"/>
              <a:gd name="connsiteY163" fmla="*/ 2178994 h 2323145"/>
              <a:gd name="connsiteX164" fmla="*/ 4154035 w 11269336"/>
              <a:gd name="connsiteY164" fmla="*/ 2171950 h 2323145"/>
              <a:gd name="connsiteX165" fmla="*/ 4129569 w 11269336"/>
              <a:gd name="connsiteY165" fmla="*/ 2163850 h 2323145"/>
              <a:gd name="connsiteX166" fmla="*/ 4061250 w 11269336"/>
              <a:gd name="connsiteY166" fmla="*/ 2159236 h 2323145"/>
              <a:gd name="connsiteX167" fmla="*/ 3945480 w 11269336"/>
              <a:gd name="connsiteY167" fmla="*/ 2158279 h 2323145"/>
              <a:gd name="connsiteX168" fmla="*/ 3921468 w 11269336"/>
              <a:gd name="connsiteY168" fmla="*/ 2156588 h 2323145"/>
              <a:gd name="connsiteX169" fmla="*/ 3903348 w 11269336"/>
              <a:gd name="connsiteY169" fmla="*/ 2149220 h 2323145"/>
              <a:gd name="connsiteX170" fmla="*/ 3901342 w 11269336"/>
              <a:gd name="connsiteY170" fmla="*/ 2142355 h 2323145"/>
              <a:gd name="connsiteX171" fmla="*/ 3888539 w 11269336"/>
              <a:gd name="connsiteY171" fmla="*/ 2140476 h 2323145"/>
              <a:gd name="connsiteX172" fmla="*/ 3885662 w 11269336"/>
              <a:gd name="connsiteY172" fmla="*/ 2138740 h 2323145"/>
              <a:gd name="connsiteX173" fmla="*/ 3868627 w 11269336"/>
              <a:gd name="connsiteY173" fmla="*/ 2130023 h 2323145"/>
              <a:gd name="connsiteX174" fmla="*/ 3819177 w 11269336"/>
              <a:gd name="connsiteY174" fmla="*/ 2142111 h 2323145"/>
              <a:gd name="connsiteX175" fmla="*/ 3769100 w 11269336"/>
              <a:gd name="connsiteY175" fmla="*/ 2131731 h 2323145"/>
              <a:gd name="connsiteX176" fmla="*/ 3562752 w 11269336"/>
              <a:gd name="connsiteY176" fmla="*/ 2131785 h 2323145"/>
              <a:gd name="connsiteX177" fmla="*/ 3541402 w 11269336"/>
              <a:gd name="connsiteY177" fmla="*/ 2106821 h 2323145"/>
              <a:gd name="connsiteX178" fmla="*/ 3365341 w 11269336"/>
              <a:gd name="connsiteY178" fmla="*/ 2077638 h 2323145"/>
              <a:gd name="connsiteX179" fmla="*/ 3170922 w 11269336"/>
              <a:gd name="connsiteY179" fmla="*/ 2115957 h 2323145"/>
              <a:gd name="connsiteX180" fmla="*/ 3156256 w 11269336"/>
              <a:gd name="connsiteY180" fmla="*/ 2124773 h 2323145"/>
              <a:gd name="connsiteX181" fmla="*/ 3140298 w 11269336"/>
              <a:gd name="connsiteY181" fmla="*/ 2129182 h 2323145"/>
              <a:gd name="connsiteX182" fmla="*/ 3138514 w 11269336"/>
              <a:gd name="connsiteY182" fmla="*/ 2128069 h 2323145"/>
              <a:gd name="connsiteX183" fmla="*/ 3120467 w 11269336"/>
              <a:gd name="connsiteY183" fmla="*/ 2128281 h 2323145"/>
              <a:gd name="connsiteX184" fmla="*/ 3116175 w 11269336"/>
              <a:gd name="connsiteY184" fmla="*/ 2131633 h 2323145"/>
              <a:gd name="connsiteX185" fmla="*/ 3103685 w 11269336"/>
              <a:gd name="connsiteY185" fmla="*/ 2132814 h 2323145"/>
              <a:gd name="connsiteX186" fmla="*/ 3078794 w 11269336"/>
              <a:gd name="connsiteY186" fmla="*/ 2137935 h 2323145"/>
              <a:gd name="connsiteX187" fmla="*/ 3074407 w 11269336"/>
              <a:gd name="connsiteY187" fmla="*/ 2136274 h 2323145"/>
              <a:gd name="connsiteX188" fmla="*/ 3037285 w 11269336"/>
              <a:gd name="connsiteY188" fmla="*/ 2139919 h 2323145"/>
              <a:gd name="connsiteX189" fmla="*/ 3036901 w 11269336"/>
              <a:gd name="connsiteY189" fmla="*/ 2138726 h 2323145"/>
              <a:gd name="connsiteX190" fmla="*/ 3026996 w 11269336"/>
              <a:gd name="connsiteY190" fmla="*/ 2134322 h 2323145"/>
              <a:gd name="connsiteX191" fmla="*/ 3007772 w 11269336"/>
              <a:gd name="connsiteY191" fmla="*/ 2128742 h 2323145"/>
              <a:gd name="connsiteX192" fmla="*/ 2965030 w 11269336"/>
              <a:gd name="connsiteY192" fmla="*/ 2100494 h 2323145"/>
              <a:gd name="connsiteX193" fmla="*/ 2926342 w 11269336"/>
              <a:gd name="connsiteY193" fmla="*/ 2104155 h 2323145"/>
              <a:gd name="connsiteX194" fmla="*/ 2918608 w 11269336"/>
              <a:gd name="connsiteY194" fmla="*/ 2104215 h 2323145"/>
              <a:gd name="connsiteX195" fmla="*/ 2918475 w 11269336"/>
              <a:gd name="connsiteY195" fmla="*/ 2103937 h 2323145"/>
              <a:gd name="connsiteX196" fmla="*/ 2910360 w 11269336"/>
              <a:gd name="connsiteY196" fmla="*/ 2103444 h 2323145"/>
              <a:gd name="connsiteX197" fmla="*/ 2904507 w 11269336"/>
              <a:gd name="connsiteY197" fmla="*/ 2104326 h 2323145"/>
              <a:gd name="connsiteX198" fmla="*/ 2889503 w 11269336"/>
              <a:gd name="connsiteY198" fmla="*/ 2104443 h 2323145"/>
              <a:gd name="connsiteX199" fmla="*/ 2884480 w 11269336"/>
              <a:gd name="connsiteY199" fmla="*/ 2102626 h 2323145"/>
              <a:gd name="connsiteX200" fmla="*/ 2882689 w 11269336"/>
              <a:gd name="connsiteY200" fmla="*/ 2099228 h 2323145"/>
              <a:gd name="connsiteX201" fmla="*/ 2881291 w 11269336"/>
              <a:gd name="connsiteY201" fmla="*/ 2099618 h 2323145"/>
              <a:gd name="connsiteX202" fmla="*/ 2853979 w 11269336"/>
              <a:gd name="connsiteY202" fmla="*/ 2090388 h 2323145"/>
              <a:gd name="connsiteX203" fmla="*/ 2791790 w 11269336"/>
              <a:gd name="connsiteY203" fmla="*/ 2080332 h 2323145"/>
              <a:gd name="connsiteX204" fmla="*/ 2755844 w 11269336"/>
              <a:gd name="connsiteY204" fmla="*/ 2078874 h 2323145"/>
              <a:gd name="connsiteX205" fmla="*/ 2657742 w 11269336"/>
              <a:gd name="connsiteY205" fmla="*/ 2070179 h 2323145"/>
              <a:gd name="connsiteX206" fmla="*/ 2559549 w 11269336"/>
              <a:gd name="connsiteY206" fmla="*/ 2057873 h 2323145"/>
              <a:gd name="connsiteX207" fmla="*/ 2512054 w 11269336"/>
              <a:gd name="connsiteY207" fmla="*/ 2031671 h 2323145"/>
              <a:gd name="connsiteX208" fmla="*/ 2506437 w 11269336"/>
              <a:gd name="connsiteY208" fmla="*/ 2030918 h 2323145"/>
              <a:gd name="connsiteX209" fmla="*/ 2491752 w 11269336"/>
              <a:gd name="connsiteY209" fmla="*/ 2033906 h 2323145"/>
              <a:gd name="connsiteX210" fmla="*/ 2486338 w 11269336"/>
              <a:gd name="connsiteY210" fmla="*/ 2035862 h 2323145"/>
              <a:gd name="connsiteX211" fmla="*/ 2478186 w 11269336"/>
              <a:gd name="connsiteY211" fmla="*/ 2036953 h 2323145"/>
              <a:gd name="connsiteX212" fmla="*/ 2477950 w 11269336"/>
              <a:gd name="connsiteY212" fmla="*/ 2036715 h 2323145"/>
              <a:gd name="connsiteX213" fmla="*/ 2470381 w 11269336"/>
              <a:gd name="connsiteY213" fmla="*/ 2038256 h 2323145"/>
              <a:gd name="connsiteX214" fmla="*/ 2433781 w 11269336"/>
              <a:gd name="connsiteY214" fmla="*/ 2049140 h 2323145"/>
              <a:gd name="connsiteX215" fmla="*/ 2381172 w 11269336"/>
              <a:gd name="connsiteY215" fmla="*/ 2030645 h 2323145"/>
              <a:gd name="connsiteX216" fmla="*/ 2360198 w 11269336"/>
              <a:gd name="connsiteY216" fmla="*/ 2029059 h 2323145"/>
              <a:gd name="connsiteX217" fmla="*/ 2348815 w 11269336"/>
              <a:gd name="connsiteY217" fmla="*/ 2026798 h 2323145"/>
              <a:gd name="connsiteX218" fmla="*/ 2347988 w 11269336"/>
              <a:gd name="connsiteY218" fmla="*/ 2025745 h 2323145"/>
              <a:gd name="connsiteX219" fmla="*/ 2312920 w 11269336"/>
              <a:gd name="connsiteY219" fmla="*/ 2036311 h 2323145"/>
              <a:gd name="connsiteX220" fmla="*/ 2307986 w 11269336"/>
              <a:gd name="connsiteY220" fmla="*/ 2035583 h 2323145"/>
              <a:gd name="connsiteX221" fmla="*/ 2285481 w 11269336"/>
              <a:gd name="connsiteY221" fmla="*/ 2045197 h 2323145"/>
              <a:gd name="connsiteX222" fmla="*/ 2273666 w 11269336"/>
              <a:gd name="connsiteY222" fmla="*/ 2048710 h 2323145"/>
              <a:gd name="connsiteX223" fmla="*/ 2270719 w 11269336"/>
              <a:gd name="connsiteY223" fmla="*/ 2052702 h 2323145"/>
              <a:gd name="connsiteX224" fmla="*/ 2253080 w 11269336"/>
              <a:gd name="connsiteY224" fmla="*/ 2056363 h 2323145"/>
              <a:gd name="connsiteX225" fmla="*/ 2250906 w 11269336"/>
              <a:gd name="connsiteY225" fmla="*/ 2055654 h 2323145"/>
              <a:gd name="connsiteX226" fmla="*/ 2236905 w 11269336"/>
              <a:gd name="connsiteY226" fmla="*/ 2062882 h 2323145"/>
              <a:gd name="connsiteX227" fmla="*/ 2225830 w 11269336"/>
              <a:gd name="connsiteY227" fmla="*/ 2074027 h 2323145"/>
              <a:gd name="connsiteX228" fmla="*/ 2073776 w 11269336"/>
              <a:gd name="connsiteY228" fmla="*/ 2089244 h 2323145"/>
              <a:gd name="connsiteX229" fmla="*/ 1948256 w 11269336"/>
              <a:gd name="connsiteY229" fmla="*/ 2146616 h 2323145"/>
              <a:gd name="connsiteX230" fmla="*/ 1865582 w 11269336"/>
              <a:gd name="connsiteY230" fmla="*/ 2153738 h 2323145"/>
              <a:gd name="connsiteX231" fmla="*/ 1835210 w 11269336"/>
              <a:gd name="connsiteY231" fmla="*/ 2134244 h 2323145"/>
              <a:gd name="connsiteX232" fmla="*/ 1632661 w 11269336"/>
              <a:gd name="connsiteY232" fmla="*/ 2173882 h 2323145"/>
              <a:gd name="connsiteX233" fmla="*/ 1579590 w 11269336"/>
              <a:gd name="connsiteY233" fmla="*/ 2173680 h 2323145"/>
              <a:gd name="connsiteX234" fmla="*/ 1535601 w 11269336"/>
              <a:gd name="connsiteY234" fmla="*/ 2194590 h 2323145"/>
              <a:gd name="connsiteX235" fmla="*/ 1515594 w 11269336"/>
              <a:gd name="connsiteY235" fmla="*/ 2189622 h 2323145"/>
              <a:gd name="connsiteX236" fmla="*/ 1512113 w 11269336"/>
              <a:gd name="connsiteY236" fmla="*/ 2188534 h 2323145"/>
              <a:gd name="connsiteX237" fmla="*/ 1498838 w 11269336"/>
              <a:gd name="connsiteY237" fmla="*/ 2189213 h 2323145"/>
              <a:gd name="connsiteX238" fmla="*/ 1494279 w 11269336"/>
              <a:gd name="connsiteY238" fmla="*/ 2183112 h 2323145"/>
              <a:gd name="connsiteX239" fmla="*/ 1473714 w 11269336"/>
              <a:gd name="connsiteY239" fmla="*/ 2179625 h 2323145"/>
              <a:gd name="connsiteX240" fmla="*/ 1449503 w 11269336"/>
              <a:gd name="connsiteY240" fmla="*/ 2182633 h 2323145"/>
              <a:gd name="connsiteX241" fmla="*/ 1266687 w 11269336"/>
              <a:gd name="connsiteY241" fmla="*/ 2212688 h 2323145"/>
              <a:gd name="connsiteX242" fmla="*/ 1239614 w 11269336"/>
              <a:gd name="connsiteY242" fmla="*/ 2209727 h 2323145"/>
              <a:gd name="connsiteX243" fmla="*/ 1202436 w 11269336"/>
              <a:gd name="connsiteY243" fmla="*/ 2209817 h 2323145"/>
              <a:gd name="connsiteX244" fmla="*/ 1136097 w 11269336"/>
              <a:gd name="connsiteY244" fmla="*/ 2205112 h 2323145"/>
              <a:gd name="connsiteX245" fmla="*/ 988232 w 11269336"/>
              <a:gd name="connsiteY245" fmla="*/ 2235635 h 2323145"/>
              <a:gd name="connsiteX246" fmla="*/ 981959 w 11269336"/>
              <a:gd name="connsiteY246" fmla="*/ 2231607 h 2323145"/>
              <a:gd name="connsiteX247" fmla="*/ 938600 w 11269336"/>
              <a:gd name="connsiteY247" fmla="*/ 2238113 h 2323145"/>
              <a:gd name="connsiteX248" fmla="*/ 791788 w 11269336"/>
              <a:gd name="connsiteY248" fmla="*/ 2293224 h 2323145"/>
              <a:gd name="connsiteX249" fmla="*/ 706914 w 11269336"/>
              <a:gd name="connsiteY249" fmla="*/ 2305046 h 2323145"/>
              <a:gd name="connsiteX250" fmla="*/ 675971 w 11269336"/>
              <a:gd name="connsiteY250" fmla="*/ 2304030 h 2323145"/>
              <a:gd name="connsiteX251" fmla="*/ 624180 w 11269336"/>
              <a:gd name="connsiteY251" fmla="*/ 2302650 h 2323145"/>
              <a:gd name="connsiteX252" fmla="*/ 583453 w 11269336"/>
              <a:gd name="connsiteY252" fmla="*/ 2288788 h 2323145"/>
              <a:gd name="connsiteX253" fmla="*/ 540946 w 11269336"/>
              <a:gd name="connsiteY253" fmla="*/ 2292721 h 2323145"/>
              <a:gd name="connsiteX254" fmla="*/ 533680 w 11269336"/>
              <a:gd name="connsiteY254" fmla="*/ 2310233 h 2323145"/>
              <a:gd name="connsiteX255" fmla="*/ 487366 w 11269336"/>
              <a:gd name="connsiteY255" fmla="*/ 2309053 h 2323145"/>
              <a:gd name="connsiteX256" fmla="*/ 416820 w 11269336"/>
              <a:gd name="connsiteY256" fmla="*/ 2305443 h 2323145"/>
              <a:gd name="connsiteX257" fmla="*/ 376805 w 11269336"/>
              <a:gd name="connsiteY257" fmla="*/ 2307647 h 2323145"/>
              <a:gd name="connsiteX258" fmla="*/ 266777 w 11269336"/>
              <a:gd name="connsiteY258" fmla="*/ 2309012 h 2323145"/>
              <a:gd name="connsiteX259" fmla="*/ 156013 w 11269336"/>
              <a:gd name="connsiteY259" fmla="*/ 2306832 h 2323145"/>
              <a:gd name="connsiteX260" fmla="*/ 87258 w 11269336"/>
              <a:gd name="connsiteY260" fmla="*/ 2285511 h 2323145"/>
              <a:gd name="connsiteX261" fmla="*/ 23798 w 11269336"/>
              <a:gd name="connsiteY261" fmla="*/ 2281822 h 2323145"/>
              <a:gd name="connsiteX262" fmla="*/ 0 w 11269336"/>
              <a:gd name="connsiteY262" fmla="*/ 2285369 h 2323145"/>
              <a:gd name="connsiteX263" fmla="*/ 0 w 11269336"/>
              <a:gd name="connsiteY26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9062863 w 11269336"/>
              <a:gd name="connsiteY22" fmla="*/ 754656 h 2323145"/>
              <a:gd name="connsiteX23" fmla="*/ 8914746 w 11269336"/>
              <a:gd name="connsiteY23" fmla="*/ 826428 h 2323145"/>
              <a:gd name="connsiteX24" fmla="*/ 8917778 w 11269336"/>
              <a:gd name="connsiteY24" fmla="*/ 835198 h 2323145"/>
              <a:gd name="connsiteX25" fmla="*/ 8905560 w 11269336"/>
              <a:gd name="connsiteY25" fmla="*/ 838358 h 2323145"/>
              <a:gd name="connsiteX26" fmla="*/ 8897564 w 11269336"/>
              <a:gd name="connsiteY26" fmla="*/ 834287 h 2323145"/>
              <a:gd name="connsiteX27" fmla="*/ 8878040 w 11269336"/>
              <a:gd name="connsiteY27" fmla="*/ 844150 h 2323145"/>
              <a:gd name="connsiteX28" fmla="*/ 8795998 w 11269336"/>
              <a:gd name="connsiteY28" fmla="*/ 863337 h 2323145"/>
              <a:gd name="connsiteX29" fmla="*/ 8776970 w 11269336"/>
              <a:gd name="connsiteY29" fmla="*/ 885177 h 2323145"/>
              <a:gd name="connsiteX30" fmla="*/ 8755719 w 11269336"/>
              <a:gd name="connsiteY30" fmla="*/ 889754 h 2323145"/>
              <a:gd name="connsiteX31" fmla="*/ 8743257 w 11269336"/>
              <a:gd name="connsiteY31" fmla="*/ 904723 h 2323145"/>
              <a:gd name="connsiteX32" fmla="*/ 8721366 w 11269336"/>
              <a:gd name="connsiteY32" fmla="*/ 904711 h 2323145"/>
              <a:gd name="connsiteX33" fmla="*/ 8678353 w 11269336"/>
              <a:gd name="connsiteY33" fmla="*/ 926318 h 2323145"/>
              <a:gd name="connsiteX34" fmla="*/ 8636849 w 11269336"/>
              <a:gd name="connsiteY34" fmla="*/ 937900 h 2323145"/>
              <a:gd name="connsiteX35" fmla="*/ 8620213 w 11269336"/>
              <a:gd name="connsiteY35" fmla="*/ 943068 h 2323145"/>
              <a:gd name="connsiteX36" fmla="*/ 8612581 w 11269336"/>
              <a:gd name="connsiteY36" fmla="*/ 952695 h 2323145"/>
              <a:gd name="connsiteX37" fmla="*/ 8589038 w 11269336"/>
              <a:gd name="connsiteY37" fmla="*/ 963892 h 2323145"/>
              <a:gd name="connsiteX38" fmla="*/ 8579950 w 11269336"/>
              <a:gd name="connsiteY38" fmla="*/ 960899 h 2323145"/>
              <a:gd name="connsiteX39" fmla="*/ 8579319 w 11269336"/>
              <a:gd name="connsiteY39" fmla="*/ 965630 h 2323145"/>
              <a:gd name="connsiteX40" fmla="*/ 8547429 w 11269336"/>
              <a:gd name="connsiteY40" fmla="*/ 984506 h 2323145"/>
              <a:gd name="connsiteX41" fmla="*/ 8478704 w 11269336"/>
              <a:gd name="connsiteY41" fmla="*/ 1025490 h 2323145"/>
              <a:gd name="connsiteX42" fmla="*/ 8461421 w 11269336"/>
              <a:gd name="connsiteY42" fmla="*/ 1035512 h 2323145"/>
              <a:gd name="connsiteX43" fmla="*/ 8445003 w 11269336"/>
              <a:gd name="connsiteY43" fmla="*/ 1036851 h 2323145"/>
              <a:gd name="connsiteX44" fmla="*/ 8357350 w 11269336"/>
              <a:gd name="connsiteY44" fmla="*/ 1060213 h 2323145"/>
              <a:gd name="connsiteX45" fmla="*/ 8335565 w 11269336"/>
              <a:gd name="connsiteY45" fmla="*/ 1061151 h 2323145"/>
              <a:gd name="connsiteX46" fmla="*/ 8325267 w 11269336"/>
              <a:gd name="connsiteY46" fmla="*/ 1055919 h 2323145"/>
              <a:gd name="connsiteX47" fmla="*/ 8293586 w 11269336"/>
              <a:gd name="connsiteY47" fmla="*/ 1076144 h 2323145"/>
              <a:gd name="connsiteX48" fmla="*/ 8242405 w 11269336"/>
              <a:gd name="connsiteY48" fmla="*/ 1095960 h 2323145"/>
              <a:gd name="connsiteX49" fmla="*/ 8197391 w 11269336"/>
              <a:gd name="connsiteY49" fmla="*/ 1107746 h 2323145"/>
              <a:gd name="connsiteX50" fmla="*/ 8081474 w 11269336"/>
              <a:gd name="connsiteY50" fmla="*/ 1130125 h 2323145"/>
              <a:gd name="connsiteX51" fmla="*/ 8053585 w 11269336"/>
              <a:gd name="connsiteY51" fmla="*/ 1129169 h 2323145"/>
              <a:gd name="connsiteX52" fmla="*/ 8038422 w 11269336"/>
              <a:gd name="connsiteY52" fmla="*/ 1119092 h 2323145"/>
              <a:gd name="connsiteX53" fmla="*/ 8029450 w 11269336"/>
              <a:gd name="connsiteY53" fmla="*/ 1125592 h 2323145"/>
              <a:gd name="connsiteX54" fmla="*/ 7959552 w 11269336"/>
              <a:gd name="connsiteY54" fmla="*/ 1140188 h 2323145"/>
              <a:gd name="connsiteX55" fmla="*/ 7914188 w 11269336"/>
              <a:gd name="connsiteY55" fmla="*/ 1150862 h 2323145"/>
              <a:gd name="connsiteX56" fmla="*/ 7914918 w 11269336"/>
              <a:gd name="connsiteY56" fmla="*/ 1168758 h 2323145"/>
              <a:gd name="connsiteX57" fmla="*/ 7875510 w 11269336"/>
              <a:gd name="connsiteY57" fmla="*/ 1183153 h 2323145"/>
              <a:gd name="connsiteX58" fmla="*/ 7829932 w 11269336"/>
              <a:gd name="connsiteY58" fmla="*/ 1180782 h 2323145"/>
              <a:gd name="connsiteX59" fmla="*/ 7779182 w 11269336"/>
              <a:gd name="connsiteY59" fmla="*/ 1192665 h 2323145"/>
              <a:gd name="connsiteX60" fmla="*/ 7748774 w 11269336"/>
              <a:gd name="connsiteY60" fmla="*/ 1199586 h 2323145"/>
              <a:gd name="connsiteX61" fmla="*/ 7671846 w 11269336"/>
              <a:gd name="connsiteY61" fmla="*/ 1231966 h 2323145"/>
              <a:gd name="connsiteX62" fmla="*/ 7554146 w 11269336"/>
              <a:gd name="connsiteY62" fmla="*/ 1319748 h 2323145"/>
              <a:gd name="connsiteX63" fmla="*/ 7515052 w 11269336"/>
              <a:gd name="connsiteY63" fmla="*/ 1336718 h 2323145"/>
              <a:gd name="connsiteX64" fmla="*/ 7507193 w 11269336"/>
              <a:gd name="connsiteY64" fmla="*/ 1334617 h 2323145"/>
              <a:gd name="connsiteX65" fmla="*/ 7461694 w 11269336"/>
              <a:gd name="connsiteY65" fmla="*/ 1375866 h 2323145"/>
              <a:gd name="connsiteX66" fmla="*/ 7377571 w 11269336"/>
              <a:gd name="connsiteY66" fmla="*/ 1400128 h 2323145"/>
              <a:gd name="connsiteX67" fmla="*/ 7311261 w 11269336"/>
              <a:gd name="connsiteY67" fmla="*/ 1412652 h 2323145"/>
              <a:gd name="connsiteX68" fmla="*/ 7275307 w 11269336"/>
              <a:gd name="connsiteY68" fmla="*/ 1422171 h 2323145"/>
              <a:gd name="connsiteX69" fmla="*/ 7247783 w 11269336"/>
              <a:gd name="connsiteY69" fmla="*/ 1426330 h 2323145"/>
              <a:gd name="connsiteX70" fmla="*/ 7185047 w 11269336"/>
              <a:gd name="connsiteY70" fmla="*/ 1451812 h 2323145"/>
              <a:gd name="connsiteX71" fmla="*/ 7084117 w 11269336"/>
              <a:gd name="connsiteY71" fmla="*/ 1500281 h 2323145"/>
              <a:gd name="connsiteX72" fmla="*/ 7062011 w 11269336"/>
              <a:gd name="connsiteY72" fmla="*/ 1509183 h 2323145"/>
              <a:gd name="connsiteX73" fmla="*/ 7040555 w 11269336"/>
              <a:gd name="connsiteY73" fmla="*/ 1511207 h 2323145"/>
              <a:gd name="connsiteX74" fmla="*/ 7033438 w 11269336"/>
              <a:gd name="connsiteY74" fmla="*/ 1506772 h 2323145"/>
              <a:gd name="connsiteX75" fmla="*/ 7020886 w 11269336"/>
              <a:gd name="connsiteY75" fmla="*/ 1510764 h 2323145"/>
              <a:gd name="connsiteX76" fmla="*/ 7017033 w 11269336"/>
              <a:gd name="connsiteY76" fmla="*/ 1510650 h 2323145"/>
              <a:gd name="connsiteX77" fmla="*/ 6995460 w 11269336"/>
              <a:gd name="connsiteY77" fmla="*/ 1511173 h 2323145"/>
              <a:gd name="connsiteX78" fmla="*/ 6962144 w 11269336"/>
              <a:gd name="connsiteY78" fmla="*/ 1541508 h 2323145"/>
              <a:gd name="connsiteX79" fmla="*/ 6910674 w 11269336"/>
              <a:gd name="connsiteY79" fmla="*/ 1554793 h 2323145"/>
              <a:gd name="connsiteX80" fmla="*/ 6732152 w 11269336"/>
              <a:gd name="connsiteY80" fmla="*/ 1642538 h 2323145"/>
              <a:gd name="connsiteX81" fmla="*/ 6694106 w 11269336"/>
              <a:gd name="connsiteY81" fmla="*/ 1632377 h 2323145"/>
              <a:gd name="connsiteX82" fmla="*/ 6617223 w 11269336"/>
              <a:gd name="connsiteY82" fmla="*/ 1659889 h 2323145"/>
              <a:gd name="connsiteX83" fmla="*/ 6521138 w 11269336"/>
              <a:gd name="connsiteY83" fmla="*/ 1744340 h 2323145"/>
              <a:gd name="connsiteX84" fmla="*/ 6380677 w 11269336"/>
              <a:gd name="connsiteY84" fmla="*/ 1796883 h 2323145"/>
              <a:gd name="connsiteX85" fmla="*/ 6374897 w 11269336"/>
              <a:gd name="connsiteY85" fmla="*/ 1809910 h 2323145"/>
              <a:gd name="connsiteX86" fmla="*/ 6364545 w 11269336"/>
              <a:gd name="connsiteY86" fmla="*/ 1820090 h 2323145"/>
              <a:gd name="connsiteX87" fmla="*/ 6362126 w 11269336"/>
              <a:gd name="connsiteY87" fmla="*/ 1819991 h 2323145"/>
              <a:gd name="connsiteX88" fmla="*/ 6346673 w 11269336"/>
              <a:gd name="connsiteY88" fmla="*/ 1827824 h 2323145"/>
              <a:gd name="connsiteX89" fmla="*/ 6345588 w 11269336"/>
              <a:gd name="connsiteY89" fmla="*/ 1832232 h 2323145"/>
              <a:gd name="connsiteX90" fmla="*/ 6335708 w 11269336"/>
              <a:gd name="connsiteY90" fmla="*/ 1838451 h 2323145"/>
              <a:gd name="connsiteX91" fmla="*/ 6318182 w 11269336"/>
              <a:gd name="connsiteY91" fmla="*/ 1852975 h 2323145"/>
              <a:gd name="connsiteX92" fmla="*/ 6313084 w 11269336"/>
              <a:gd name="connsiteY92" fmla="*/ 1853561 h 2323145"/>
              <a:gd name="connsiteX93" fmla="*/ 6283816 w 11269336"/>
              <a:gd name="connsiteY93" fmla="*/ 1872148 h 2323145"/>
              <a:gd name="connsiteX94" fmla="*/ 6282550 w 11269336"/>
              <a:gd name="connsiteY94" fmla="*/ 1871392 h 2323145"/>
              <a:gd name="connsiteX95" fmla="*/ 6270527 w 11269336"/>
              <a:gd name="connsiteY95" fmla="*/ 1872208 h 2323145"/>
              <a:gd name="connsiteX96" fmla="*/ 6249518 w 11269336"/>
              <a:gd name="connsiteY96" fmla="*/ 1876079 h 2323145"/>
              <a:gd name="connsiteX97" fmla="*/ 6190386 w 11269336"/>
              <a:gd name="connsiteY97" fmla="*/ 1872478 h 2323145"/>
              <a:gd name="connsiteX98" fmla="*/ 6159777 w 11269336"/>
              <a:gd name="connsiteY98" fmla="*/ 1891745 h 2323145"/>
              <a:gd name="connsiteX99" fmla="*/ 6153131 w 11269336"/>
              <a:gd name="connsiteY99" fmla="*/ 1895079 h 2323145"/>
              <a:gd name="connsiteX100" fmla="*/ 6152798 w 11269336"/>
              <a:gd name="connsiteY100" fmla="*/ 1894920 h 2323145"/>
              <a:gd name="connsiteX101" fmla="*/ 6145388 w 11269336"/>
              <a:gd name="connsiteY101" fmla="*/ 1897990 h 2323145"/>
              <a:gd name="connsiteX102" fmla="*/ 6141014 w 11269336"/>
              <a:gd name="connsiteY102" fmla="*/ 1901155 h 2323145"/>
              <a:gd name="connsiteX103" fmla="*/ 6128122 w 11269336"/>
              <a:gd name="connsiteY103" fmla="*/ 1907623 h 2323145"/>
              <a:gd name="connsiteX104" fmla="*/ 6122351 w 11269336"/>
              <a:gd name="connsiteY104" fmla="*/ 1908359 h 2323145"/>
              <a:gd name="connsiteX105" fmla="*/ 6064750 w 11269336"/>
              <a:gd name="connsiteY105" fmla="*/ 1896394 h 2323145"/>
              <a:gd name="connsiteX106" fmla="*/ 5964230 w 11269336"/>
              <a:gd name="connsiteY106" fmla="*/ 1910038 h 2323145"/>
              <a:gd name="connsiteX107" fmla="*/ 5865399 w 11269336"/>
              <a:gd name="connsiteY107" fmla="*/ 1926966 h 2323145"/>
              <a:gd name="connsiteX108" fmla="*/ 5829951 w 11269336"/>
              <a:gd name="connsiteY108" fmla="*/ 1934755 h 2323145"/>
              <a:gd name="connsiteX109" fmla="*/ 5765285 w 11269336"/>
              <a:gd name="connsiteY109" fmla="*/ 1941322 h 2323145"/>
              <a:gd name="connsiteX110" fmla="*/ 5734750 w 11269336"/>
              <a:gd name="connsiteY110" fmla="*/ 1939793 h 2323145"/>
              <a:gd name="connsiteX111" fmla="*/ 5733569 w 11269336"/>
              <a:gd name="connsiteY111" fmla="*/ 1940505 h 2323145"/>
              <a:gd name="connsiteX112" fmla="*/ 5730329 w 11269336"/>
              <a:gd name="connsiteY112" fmla="*/ 1937845 h 2323145"/>
              <a:gd name="connsiteX113" fmla="*/ 5724661 w 11269336"/>
              <a:gd name="connsiteY113" fmla="*/ 1937455 h 2323145"/>
              <a:gd name="connsiteX114" fmla="*/ 5710186 w 11269336"/>
              <a:gd name="connsiteY114" fmla="*/ 1941370 h 2323145"/>
              <a:gd name="connsiteX115" fmla="*/ 5704910 w 11269336"/>
              <a:gd name="connsiteY115" fmla="*/ 1943663 h 2323145"/>
              <a:gd name="connsiteX116" fmla="*/ 5696836 w 11269336"/>
              <a:gd name="connsiteY116" fmla="*/ 1945271 h 2323145"/>
              <a:gd name="connsiteX117" fmla="*/ 5696583 w 11269336"/>
              <a:gd name="connsiteY117" fmla="*/ 1945050 h 2323145"/>
              <a:gd name="connsiteX118" fmla="*/ 5689123 w 11269336"/>
              <a:gd name="connsiteY118" fmla="*/ 1947067 h 2323145"/>
              <a:gd name="connsiteX119" fmla="*/ 5653291 w 11269336"/>
              <a:gd name="connsiteY119" fmla="*/ 1960245 h 2323145"/>
              <a:gd name="connsiteX120" fmla="*/ 5599385 w 11269336"/>
              <a:gd name="connsiteY120" fmla="*/ 1945198 h 2323145"/>
              <a:gd name="connsiteX121" fmla="*/ 5578300 w 11269336"/>
              <a:gd name="connsiteY121" fmla="*/ 1944963 h 2323145"/>
              <a:gd name="connsiteX122" fmla="*/ 5566758 w 11269336"/>
              <a:gd name="connsiteY122" fmla="*/ 1943441 h 2323145"/>
              <a:gd name="connsiteX123" fmla="*/ 5565857 w 11269336"/>
              <a:gd name="connsiteY123" fmla="*/ 1942445 h 2323145"/>
              <a:gd name="connsiteX124" fmla="*/ 5531534 w 11269336"/>
              <a:gd name="connsiteY124" fmla="*/ 1955208 h 2323145"/>
              <a:gd name="connsiteX125" fmla="*/ 5526552 w 11269336"/>
              <a:gd name="connsiteY125" fmla="*/ 1954799 h 2323145"/>
              <a:gd name="connsiteX126" fmla="*/ 5504723 w 11269336"/>
              <a:gd name="connsiteY126" fmla="*/ 1965811 h 2323145"/>
              <a:gd name="connsiteX127" fmla="*/ 5493156 w 11269336"/>
              <a:gd name="connsiteY127" fmla="*/ 1970063 h 2323145"/>
              <a:gd name="connsiteX128" fmla="*/ 5490486 w 11269336"/>
              <a:gd name="connsiteY128" fmla="*/ 1974227 h 2323145"/>
              <a:gd name="connsiteX129" fmla="*/ 5473107 w 11269336"/>
              <a:gd name="connsiteY129" fmla="*/ 1979001 h 2323145"/>
              <a:gd name="connsiteX130" fmla="*/ 5470885 w 11269336"/>
              <a:gd name="connsiteY130" fmla="*/ 1978432 h 2323145"/>
              <a:gd name="connsiteX131" fmla="*/ 5457393 w 11269336"/>
              <a:gd name="connsiteY131" fmla="*/ 1986525 h 2323145"/>
              <a:gd name="connsiteX132" fmla="*/ 5447102 w 11269336"/>
              <a:gd name="connsiteY132" fmla="*/ 1998329 h 2323145"/>
              <a:gd name="connsiteX133" fmla="*/ 5159151 w 11269336"/>
              <a:gd name="connsiteY133" fmla="*/ 2029640 h 2323145"/>
              <a:gd name="connsiteX134" fmla="*/ 5041688 w 11269336"/>
              <a:gd name="connsiteY134" fmla="*/ 2022334 h 2323145"/>
              <a:gd name="connsiteX135" fmla="*/ 4860988 w 11269336"/>
              <a:gd name="connsiteY135" fmla="*/ 2135698 h 2323145"/>
              <a:gd name="connsiteX136" fmla="*/ 4807902 w 11269336"/>
              <a:gd name="connsiteY136" fmla="*/ 2138894 h 2323145"/>
              <a:gd name="connsiteX137" fmla="*/ 4765388 w 11269336"/>
              <a:gd name="connsiteY137" fmla="*/ 2162525 h 2323145"/>
              <a:gd name="connsiteX138" fmla="*/ 4745033 w 11269336"/>
              <a:gd name="connsiteY138" fmla="*/ 2158859 h 2323145"/>
              <a:gd name="connsiteX139" fmla="*/ 4741475 w 11269336"/>
              <a:gd name="connsiteY139" fmla="*/ 2157998 h 2323145"/>
              <a:gd name="connsiteX140" fmla="*/ 4728247 w 11269336"/>
              <a:gd name="connsiteY140" fmla="*/ 2159526 h 2323145"/>
              <a:gd name="connsiteX141" fmla="*/ 4723263 w 11269336"/>
              <a:gd name="connsiteY141" fmla="*/ 2153742 h 2323145"/>
              <a:gd name="connsiteX142" fmla="*/ 4702453 w 11269336"/>
              <a:gd name="connsiteY142" fmla="*/ 2151586 h 2323145"/>
              <a:gd name="connsiteX143" fmla="*/ 4678455 w 11269336"/>
              <a:gd name="connsiteY143" fmla="*/ 2156131 h 2323145"/>
              <a:gd name="connsiteX144" fmla="*/ 4593061 w 11269336"/>
              <a:gd name="connsiteY144" fmla="*/ 2171597 h 2323145"/>
              <a:gd name="connsiteX145" fmla="*/ 4579902 w 11269336"/>
              <a:gd name="connsiteY145" fmla="*/ 2177927 h 2323145"/>
              <a:gd name="connsiteX146" fmla="*/ 4533444 w 11269336"/>
              <a:gd name="connsiteY146" fmla="*/ 2181200 h 2323145"/>
              <a:gd name="connsiteX147" fmla="*/ 4492832 w 11269336"/>
              <a:gd name="connsiteY147" fmla="*/ 2188033 h 2323145"/>
              <a:gd name="connsiteX148" fmla="*/ 4467257 w 11269336"/>
              <a:gd name="connsiteY148" fmla="*/ 2196121 h 2323145"/>
              <a:gd name="connsiteX149" fmla="*/ 4459937 w 11269336"/>
              <a:gd name="connsiteY149" fmla="*/ 2195182 h 2323145"/>
              <a:gd name="connsiteX150" fmla="*/ 4433312 w 11269336"/>
              <a:gd name="connsiteY150" fmla="*/ 2199004 h 2323145"/>
              <a:gd name="connsiteX151" fmla="*/ 4420601 w 11269336"/>
              <a:gd name="connsiteY151" fmla="*/ 2205158 h 2323145"/>
              <a:gd name="connsiteX152" fmla="*/ 4405765 w 11269336"/>
              <a:gd name="connsiteY152" fmla="*/ 2199902 h 2323145"/>
              <a:gd name="connsiteX153" fmla="*/ 4401354 w 11269336"/>
              <a:gd name="connsiteY153" fmla="*/ 2194745 h 2323145"/>
              <a:gd name="connsiteX154" fmla="*/ 4383151 w 11269336"/>
              <a:gd name="connsiteY154" fmla="*/ 2201140 h 2323145"/>
              <a:gd name="connsiteX155" fmla="*/ 4366646 w 11269336"/>
              <a:gd name="connsiteY155" fmla="*/ 2198564 h 2323145"/>
              <a:gd name="connsiteX156" fmla="*/ 4354009 w 11269336"/>
              <a:gd name="connsiteY156" fmla="*/ 2204984 h 2323145"/>
              <a:gd name="connsiteX157" fmla="*/ 4348284 w 11269336"/>
              <a:gd name="connsiteY157" fmla="*/ 2205270 h 2323145"/>
              <a:gd name="connsiteX158" fmla="*/ 4333906 w 11269336"/>
              <a:gd name="connsiteY158" fmla="*/ 2205251 h 2323145"/>
              <a:gd name="connsiteX159" fmla="*/ 4308819 w 11269336"/>
              <a:gd name="connsiteY159" fmla="*/ 2203822 h 2323145"/>
              <a:gd name="connsiteX160" fmla="*/ 4301210 w 11269336"/>
              <a:gd name="connsiteY160" fmla="*/ 2204456 h 2323145"/>
              <a:gd name="connsiteX161" fmla="*/ 4283095 w 11269336"/>
              <a:gd name="connsiteY161" fmla="*/ 2198177 h 2323145"/>
              <a:gd name="connsiteX162" fmla="*/ 4250119 w 11269336"/>
              <a:gd name="connsiteY162" fmla="*/ 2196342 h 2323145"/>
              <a:gd name="connsiteX163" fmla="*/ 4189203 w 11269336"/>
              <a:gd name="connsiteY163" fmla="*/ 2178994 h 2323145"/>
              <a:gd name="connsiteX164" fmla="*/ 4154035 w 11269336"/>
              <a:gd name="connsiteY164" fmla="*/ 2171950 h 2323145"/>
              <a:gd name="connsiteX165" fmla="*/ 4129569 w 11269336"/>
              <a:gd name="connsiteY165" fmla="*/ 2163850 h 2323145"/>
              <a:gd name="connsiteX166" fmla="*/ 4061250 w 11269336"/>
              <a:gd name="connsiteY166" fmla="*/ 2159236 h 2323145"/>
              <a:gd name="connsiteX167" fmla="*/ 3945480 w 11269336"/>
              <a:gd name="connsiteY167" fmla="*/ 2158279 h 2323145"/>
              <a:gd name="connsiteX168" fmla="*/ 3921468 w 11269336"/>
              <a:gd name="connsiteY168" fmla="*/ 2156588 h 2323145"/>
              <a:gd name="connsiteX169" fmla="*/ 3903348 w 11269336"/>
              <a:gd name="connsiteY169" fmla="*/ 2149220 h 2323145"/>
              <a:gd name="connsiteX170" fmla="*/ 3901342 w 11269336"/>
              <a:gd name="connsiteY170" fmla="*/ 2142355 h 2323145"/>
              <a:gd name="connsiteX171" fmla="*/ 3888539 w 11269336"/>
              <a:gd name="connsiteY171" fmla="*/ 2140476 h 2323145"/>
              <a:gd name="connsiteX172" fmla="*/ 3885662 w 11269336"/>
              <a:gd name="connsiteY172" fmla="*/ 2138740 h 2323145"/>
              <a:gd name="connsiteX173" fmla="*/ 3868627 w 11269336"/>
              <a:gd name="connsiteY173" fmla="*/ 2130023 h 2323145"/>
              <a:gd name="connsiteX174" fmla="*/ 3819177 w 11269336"/>
              <a:gd name="connsiteY174" fmla="*/ 2142111 h 2323145"/>
              <a:gd name="connsiteX175" fmla="*/ 3769100 w 11269336"/>
              <a:gd name="connsiteY175" fmla="*/ 2131731 h 2323145"/>
              <a:gd name="connsiteX176" fmla="*/ 3562752 w 11269336"/>
              <a:gd name="connsiteY176" fmla="*/ 2131785 h 2323145"/>
              <a:gd name="connsiteX177" fmla="*/ 3541402 w 11269336"/>
              <a:gd name="connsiteY177" fmla="*/ 2106821 h 2323145"/>
              <a:gd name="connsiteX178" fmla="*/ 3365341 w 11269336"/>
              <a:gd name="connsiteY178" fmla="*/ 2077638 h 2323145"/>
              <a:gd name="connsiteX179" fmla="*/ 3170922 w 11269336"/>
              <a:gd name="connsiteY179" fmla="*/ 2115957 h 2323145"/>
              <a:gd name="connsiteX180" fmla="*/ 3156256 w 11269336"/>
              <a:gd name="connsiteY180" fmla="*/ 2124773 h 2323145"/>
              <a:gd name="connsiteX181" fmla="*/ 3140298 w 11269336"/>
              <a:gd name="connsiteY181" fmla="*/ 2129182 h 2323145"/>
              <a:gd name="connsiteX182" fmla="*/ 3138514 w 11269336"/>
              <a:gd name="connsiteY182" fmla="*/ 2128069 h 2323145"/>
              <a:gd name="connsiteX183" fmla="*/ 3120467 w 11269336"/>
              <a:gd name="connsiteY183" fmla="*/ 2128281 h 2323145"/>
              <a:gd name="connsiteX184" fmla="*/ 3116175 w 11269336"/>
              <a:gd name="connsiteY184" fmla="*/ 2131633 h 2323145"/>
              <a:gd name="connsiteX185" fmla="*/ 3103685 w 11269336"/>
              <a:gd name="connsiteY185" fmla="*/ 2132814 h 2323145"/>
              <a:gd name="connsiteX186" fmla="*/ 3078794 w 11269336"/>
              <a:gd name="connsiteY186" fmla="*/ 2137935 h 2323145"/>
              <a:gd name="connsiteX187" fmla="*/ 3074407 w 11269336"/>
              <a:gd name="connsiteY187" fmla="*/ 2136274 h 2323145"/>
              <a:gd name="connsiteX188" fmla="*/ 3037285 w 11269336"/>
              <a:gd name="connsiteY188" fmla="*/ 2139919 h 2323145"/>
              <a:gd name="connsiteX189" fmla="*/ 3036901 w 11269336"/>
              <a:gd name="connsiteY189" fmla="*/ 2138726 h 2323145"/>
              <a:gd name="connsiteX190" fmla="*/ 3026996 w 11269336"/>
              <a:gd name="connsiteY190" fmla="*/ 2134322 h 2323145"/>
              <a:gd name="connsiteX191" fmla="*/ 3007772 w 11269336"/>
              <a:gd name="connsiteY191" fmla="*/ 2128742 h 2323145"/>
              <a:gd name="connsiteX192" fmla="*/ 2965030 w 11269336"/>
              <a:gd name="connsiteY192" fmla="*/ 2100494 h 2323145"/>
              <a:gd name="connsiteX193" fmla="*/ 2926342 w 11269336"/>
              <a:gd name="connsiteY193" fmla="*/ 2104155 h 2323145"/>
              <a:gd name="connsiteX194" fmla="*/ 2918608 w 11269336"/>
              <a:gd name="connsiteY194" fmla="*/ 2104215 h 2323145"/>
              <a:gd name="connsiteX195" fmla="*/ 2918475 w 11269336"/>
              <a:gd name="connsiteY195" fmla="*/ 2103937 h 2323145"/>
              <a:gd name="connsiteX196" fmla="*/ 2910360 w 11269336"/>
              <a:gd name="connsiteY196" fmla="*/ 2103444 h 2323145"/>
              <a:gd name="connsiteX197" fmla="*/ 2904507 w 11269336"/>
              <a:gd name="connsiteY197" fmla="*/ 2104326 h 2323145"/>
              <a:gd name="connsiteX198" fmla="*/ 2889503 w 11269336"/>
              <a:gd name="connsiteY198" fmla="*/ 2104443 h 2323145"/>
              <a:gd name="connsiteX199" fmla="*/ 2884480 w 11269336"/>
              <a:gd name="connsiteY199" fmla="*/ 2102626 h 2323145"/>
              <a:gd name="connsiteX200" fmla="*/ 2882689 w 11269336"/>
              <a:gd name="connsiteY200" fmla="*/ 2099228 h 2323145"/>
              <a:gd name="connsiteX201" fmla="*/ 2881291 w 11269336"/>
              <a:gd name="connsiteY201" fmla="*/ 2099618 h 2323145"/>
              <a:gd name="connsiteX202" fmla="*/ 2853979 w 11269336"/>
              <a:gd name="connsiteY202" fmla="*/ 2090388 h 2323145"/>
              <a:gd name="connsiteX203" fmla="*/ 2791790 w 11269336"/>
              <a:gd name="connsiteY203" fmla="*/ 2080332 h 2323145"/>
              <a:gd name="connsiteX204" fmla="*/ 2755844 w 11269336"/>
              <a:gd name="connsiteY204" fmla="*/ 2078874 h 2323145"/>
              <a:gd name="connsiteX205" fmla="*/ 2657742 w 11269336"/>
              <a:gd name="connsiteY205" fmla="*/ 2070179 h 2323145"/>
              <a:gd name="connsiteX206" fmla="*/ 2559549 w 11269336"/>
              <a:gd name="connsiteY206" fmla="*/ 2057873 h 2323145"/>
              <a:gd name="connsiteX207" fmla="*/ 2512054 w 11269336"/>
              <a:gd name="connsiteY207" fmla="*/ 2031671 h 2323145"/>
              <a:gd name="connsiteX208" fmla="*/ 2506437 w 11269336"/>
              <a:gd name="connsiteY208" fmla="*/ 2030918 h 2323145"/>
              <a:gd name="connsiteX209" fmla="*/ 2491752 w 11269336"/>
              <a:gd name="connsiteY209" fmla="*/ 2033906 h 2323145"/>
              <a:gd name="connsiteX210" fmla="*/ 2486338 w 11269336"/>
              <a:gd name="connsiteY210" fmla="*/ 2035862 h 2323145"/>
              <a:gd name="connsiteX211" fmla="*/ 2478186 w 11269336"/>
              <a:gd name="connsiteY211" fmla="*/ 2036953 h 2323145"/>
              <a:gd name="connsiteX212" fmla="*/ 2477950 w 11269336"/>
              <a:gd name="connsiteY212" fmla="*/ 2036715 h 2323145"/>
              <a:gd name="connsiteX213" fmla="*/ 2470381 w 11269336"/>
              <a:gd name="connsiteY213" fmla="*/ 2038256 h 2323145"/>
              <a:gd name="connsiteX214" fmla="*/ 2433781 w 11269336"/>
              <a:gd name="connsiteY214" fmla="*/ 2049140 h 2323145"/>
              <a:gd name="connsiteX215" fmla="*/ 2381172 w 11269336"/>
              <a:gd name="connsiteY215" fmla="*/ 2030645 h 2323145"/>
              <a:gd name="connsiteX216" fmla="*/ 2360198 w 11269336"/>
              <a:gd name="connsiteY216" fmla="*/ 2029059 h 2323145"/>
              <a:gd name="connsiteX217" fmla="*/ 2348815 w 11269336"/>
              <a:gd name="connsiteY217" fmla="*/ 2026798 h 2323145"/>
              <a:gd name="connsiteX218" fmla="*/ 2347988 w 11269336"/>
              <a:gd name="connsiteY218" fmla="*/ 2025745 h 2323145"/>
              <a:gd name="connsiteX219" fmla="*/ 2312920 w 11269336"/>
              <a:gd name="connsiteY219" fmla="*/ 2036311 h 2323145"/>
              <a:gd name="connsiteX220" fmla="*/ 2307986 w 11269336"/>
              <a:gd name="connsiteY220" fmla="*/ 2035583 h 2323145"/>
              <a:gd name="connsiteX221" fmla="*/ 2285481 w 11269336"/>
              <a:gd name="connsiteY221" fmla="*/ 2045197 h 2323145"/>
              <a:gd name="connsiteX222" fmla="*/ 2273666 w 11269336"/>
              <a:gd name="connsiteY222" fmla="*/ 2048710 h 2323145"/>
              <a:gd name="connsiteX223" fmla="*/ 2270719 w 11269336"/>
              <a:gd name="connsiteY223" fmla="*/ 2052702 h 2323145"/>
              <a:gd name="connsiteX224" fmla="*/ 2253080 w 11269336"/>
              <a:gd name="connsiteY224" fmla="*/ 2056363 h 2323145"/>
              <a:gd name="connsiteX225" fmla="*/ 2250906 w 11269336"/>
              <a:gd name="connsiteY225" fmla="*/ 2055654 h 2323145"/>
              <a:gd name="connsiteX226" fmla="*/ 2236905 w 11269336"/>
              <a:gd name="connsiteY226" fmla="*/ 2062882 h 2323145"/>
              <a:gd name="connsiteX227" fmla="*/ 2225830 w 11269336"/>
              <a:gd name="connsiteY227" fmla="*/ 2074027 h 2323145"/>
              <a:gd name="connsiteX228" fmla="*/ 2073776 w 11269336"/>
              <a:gd name="connsiteY228" fmla="*/ 2089244 h 2323145"/>
              <a:gd name="connsiteX229" fmla="*/ 1948256 w 11269336"/>
              <a:gd name="connsiteY229" fmla="*/ 2146616 h 2323145"/>
              <a:gd name="connsiteX230" fmla="*/ 1865582 w 11269336"/>
              <a:gd name="connsiteY230" fmla="*/ 2153738 h 2323145"/>
              <a:gd name="connsiteX231" fmla="*/ 1835210 w 11269336"/>
              <a:gd name="connsiteY231" fmla="*/ 2134244 h 2323145"/>
              <a:gd name="connsiteX232" fmla="*/ 1632661 w 11269336"/>
              <a:gd name="connsiteY232" fmla="*/ 2173882 h 2323145"/>
              <a:gd name="connsiteX233" fmla="*/ 1579590 w 11269336"/>
              <a:gd name="connsiteY233" fmla="*/ 2173680 h 2323145"/>
              <a:gd name="connsiteX234" fmla="*/ 1535601 w 11269336"/>
              <a:gd name="connsiteY234" fmla="*/ 2194590 h 2323145"/>
              <a:gd name="connsiteX235" fmla="*/ 1515594 w 11269336"/>
              <a:gd name="connsiteY235" fmla="*/ 2189622 h 2323145"/>
              <a:gd name="connsiteX236" fmla="*/ 1512113 w 11269336"/>
              <a:gd name="connsiteY236" fmla="*/ 2188534 h 2323145"/>
              <a:gd name="connsiteX237" fmla="*/ 1498838 w 11269336"/>
              <a:gd name="connsiteY237" fmla="*/ 2189213 h 2323145"/>
              <a:gd name="connsiteX238" fmla="*/ 1494279 w 11269336"/>
              <a:gd name="connsiteY238" fmla="*/ 2183112 h 2323145"/>
              <a:gd name="connsiteX239" fmla="*/ 1473714 w 11269336"/>
              <a:gd name="connsiteY239" fmla="*/ 2179625 h 2323145"/>
              <a:gd name="connsiteX240" fmla="*/ 1449503 w 11269336"/>
              <a:gd name="connsiteY240" fmla="*/ 2182633 h 2323145"/>
              <a:gd name="connsiteX241" fmla="*/ 1266687 w 11269336"/>
              <a:gd name="connsiteY241" fmla="*/ 2212688 h 2323145"/>
              <a:gd name="connsiteX242" fmla="*/ 1239614 w 11269336"/>
              <a:gd name="connsiteY242" fmla="*/ 2209727 h 2323145"/>
              <a:gd name="connsiteX243" fmla="*/ 1202436 w 11269336"/>
              <a:gd name="connsiteY243" fmla="*/ 2209817 h 2323145"/>
              <a:gd name="connsiteX244" fmla="*/ 1136097 w 11269336"/>
              <a:gd name="connsiteY244" fmla="*/ 2205112 h 2323145"/>
              <a:gd name="connsiteX245" fmla="*/ 988232 w 11269336"/>
              <a:gd name="connsiteY245" fmla="*/ 2235635 h 2323145"/>
              <a:gd name="connsiteX246" fmla="*/ 981959 w 11269336"/>
              <a:gd name="connsiteY246" fmla="*/ 2231607 h 2323145"/>
              <a:gd name="connsiteX247" fmla="*/ 938600 w 11269336"/>
              <a:gd name="connsiteY247" fmla="*/ 2238113 h 2323145"/>
              <a:gd name="connsiteX248" fmla="*/ 791788 w 11269336"/>
              <a:gd name="connsiteY248" fmla="*/ 2293224 h 2323145"/>
              <a:gd name="connsiteX249" fmla="*/ 706914 w 11269336"/>
              <a:gd name="connsiteY249" fmla="*/ 2305046 h 2323145"/>
              <a:gd name="connsiteX250" fmla="*/ 675971 w 11269336"/>
              <a:gd name="connsiteY250" fmla="*/ 2304030 h 2323145"/>
              <a:gd name="connsiteX251" fmla="*/ 624180 w 11269336"/>
              <a:gd name="connsiteY251" fmla="*/ 2302650 h 2323145"/>
              <a:gd name="connsiteX252" fmla="*/ 583453 w 11269336"/>
              <a:gd name="connsiteY252" fmla="*/ 2288788 h 2323145"/>
              <a:gd name="connsiteX253" fmla="*/ 540946 w 11269336"/>
              <a:gd name="connsiteY253" fmla="*/ 2292721 h 2323145"/>
              <a:gd name="connsiteX254" fmla="*/ 533680 w 11269336"/>
              <a:gd name="connsiteY254" fmla="*/ 2310233 h 2323145"/>
              <a:gd name="connsiteX255" fmla="*/ 487366 w 11269336"/>
              <a:gd name="connsiteY255" fmla="*/ 2309053 h 2323145"/>
              <a:gd name="connsiteX256" fmla="*/ 416820 w 11269336"/>
              <a:gd name="connsiteY256" fmla="*/ 2305443 h 2323145"/>
              <a:gd name="connsiteX257" fmla="*/ 376805 w 11269336"/>
              <a:gd name="connsiteY257" fmla="*/ 2307647 h 2323145"/>
              <a:gd name="connsiteX258" fmla="*/ 266777 w 11269336"/>
              <a:gd name="connsiteY258" fmla="*/ 2309012 h 2323145"/>
              <a:gd name="connsiteX259" fmla="*/ 156013 w 11269336"/>
              <a:gd name="connsiteY259" fmla="*/ 2306832 h 2323145"/>
              <a:gd name="connsiteX260" fmla="*/ 87258 w 11269336"/>
              <a:gd name="connsiteY260" fmla="*/ 2285511 h 2323145"/>
              <a:gd name="connsiteX261" fmla="*/ 23798 w 11269336"/>
              <a:gd name="connsiteY261" fmla="*/ 2281822 h 2323145"/>
              <a:gd name="connsiteX262" fmla="*/ 0 w 11269336"/>
              <a:gd name="connsiteY262" fmla="*/ 2285369 h 2323145"/>
              <a:gd name="connsiteX263" fmla="*/ 0 w 11269336"/>
              <a:gd name="connsiteY26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41688 w 11269336"/>
              <a:gd name="connsiteY133" fmla="*/ 2022334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41688 w 11269336"/>
              <a:gd name="connsiteY133" fmla="*/ 2022334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33444 w 11269336"/>
              <a:gd name="connsiteY144" fmla="*/ 2181200 h 2323145"/>
              <a:gd name="connsiteX145" fmla="*/ 4492832 w 11269336"/>
              <a:gd name="connsiteY145" fmla="*/ 2188033 h 2323145"/>
              <a:gd name="connsiteX146" fmla="*/ 4467257 w 11269336"/>
              <a:gd name="connsiteY146" fmla="*/ 2196121 h 2323145"/>
              <a:gd name="connsiteX147" fmla="*/ 4459937 w 11269336"/>
              <a:gd name="connsiteY147" fmla="*/ 2195182 h 2323145"/>
              <a:gd name="connsiteX148" fmla="*/ 4433312 w 11269336"/>
              <a:gd name="connsiteY148" fmla="*/ 2199004 h 2323145"/>
              <a:gd name="connsiteX149" fmla="*/ 4420601 w 11269336"/>
              <a:gd name="connsiteY149" fmla="*/ 2205158 h 2323145"/>
              <a:gd name="connsiteX150" fmla="*/ 4405765 w 11269336"/>
              <a:gd name="connsiteY150" fmla="*/ 2199902 h 2323145"/>
              <a:gd name="connsiteX151" fmla="*/ 4401354 w 11269336"/>
              <a:gd name="connsiteY151" fmla="*/ 2194745 h 2323145"/>
              <a:gd name="connsiteX152" fmla="*/ 4383151 w 11269336"/>
              <a:gd name="connsiteY152" fmla="*/ 2201140 h 2323145"/>
              <a:gd name="connsiteX153" fmla="*/ 4366646 w 11269336"/>
              <a:gd name="connsiteY153" fmla="*/ 2198564 h 2323145"/>
              <a:gd name="connsiteX154" fmla="*/ 4354009 w 11269336"/>
              <a:gd name="connsiteY154" fmla="*/ 2204984 h 2323145"/>
              <a:gd name="connsiteX155" fmla="*/ 4348284 w 11269336"/>
              <a:gd name="connsiteY155" fmla="*/ 2205270 h 2323145"/>
              <a:gd name="connsiteX156" fmla="*/ 4333906 w 11269336"/>
              <a:gd name="connsiteY156" fmla="*/ 2205251 h 2323145"/>
              <a:gd name="connsiteX157" fmla="*/ 4308819 w 11269336"/>
              <a:gd name="connsiteY157" fmla="*/ 2203822 h 2323145"/>
              <a:gd name="connsiteX158" fmla="*/ 4301210 w 11269336"/>
              <a:gd name="connsiteY158" fmla="*/ 2204456 h 2323145"/>
              <a:gd name="connsiteX159" fmla="*/ 4283095 w 11269336"/>
              <a:gd name="connsiteY159" fmla="*/ 2198177 h 2323145"/>
              <a:gd name="connsiteX160" fmla="*/ 4250119 w 11269336"/>
              <a:gd name="connsiteY160" fmla="*/ 2196342 h 2323145"/>
              <a:gd name="connsiteX161" fmla="*/ 4189203 w 11269336"/>
              <a:gd name="connsiteY161" fmla="*/ 2178994 h 2323145"/>
              <a:gd name="connsiteX162" fmla="*/ 4154035 w 11269336"/>
              <a:gd name="connsiteY162" fmla="*/ 2171950 h 2323145"/>
              <a:gd name="connsiteX163" fmla="*/ 4129569 w 11269336"/>
              <a:gd name="connsiteY163" fmla="*/ 2163850 h 2323145"/>
              <a:gd name="connsiteX164" fmla="*/ 4061250 w 11269336"/>
              <a:gd name="connsiteY164" fmla="*/ 2159236 h 2323145"/>
              <a:gd name="connsiteX165" fmla="*/ 3945480 w 11269336"/>
              <a:gd name="connsiteY165" fmla="*/ 2158279 h 2323145"/>
              <a:gd name="connsiteX166" fmla="*/ 3921468 w 11269336"/>
              <a:gd name="connsiteY166" fmla="*/ 2156588 h 2323145"/>
              <a:gd name="connsiteX167" fmla="*/ 3903348 w 11269336"/>
              <a:gd name="connsiteY167" fmla="*/ 2149220 h 2323145"/>
              <a:gd name="connsiteX168" fmla="*/ 3901342 w 11269336"/>
              <a:gd name="connsiteY168" fmla="*/ 2142355 h 2323145"/>
              <a:gd name="connsiteX169" fmla="*/ 3888539 w 11269336"/>
              <a:gd name="connsiteY169" fmla="*/ 2140476 h 2323145"/>
              <a:gd name="connsiteX170" fmla="*/ 3885662 w 11269336"/>
              <a:gd name="connsiteY170" fmla="*/ 2138740 h 2323145"/>
              <a:gd name="connsiteX171" fmla="*/ 3868627 w 11269336"/>
              <a:gd name="connsiteY171" fmla="*/ 2130023 h 2323145"/>
              <a:gd name="connsiteX172" fmla="*/ 3819177 w 11269336"/>
              <a:gd name="connsiteY172" fmla="*/ 2142111 h 2323145"/>
              <a:gd name="connsiteX173" fmla="*/ 3769100 w 11269336"/>
              <a:gd name="connsiteY173" fmla="*/ 2131731 h 2323145"/>
              <a:gd name="connsiteX174" fmla="*/ 3562752 w 11269336"/>
              <a:gd name="connsiteY174" fmla="*/ 2131785 h 2323145"/>
              <a:gd name="connsiteX175" fmla="*/ 3541402 w 11269336"/>
              <a:gd name="connsiteY175" fmla="*/ 2106821 h 2323145"/>
              <a:gd name="connsiteX176" fmla="*/ 3365341 w 11269336"/>
              <a:gd name="connsiteY176" fmla="*/ 2077638 h 2323145"/>
              <a:gd name="connsiteX177" fmla="*/ 3170922 w 11269336"/>
              <a:gd name="connsiteY177" fmla="*/ 2115957 h 2323145"/>
              <a:gd name="connsiteX178" fmla="*/ 3156256 w 11269336"/>
              <a:gd name="connsiteY178" fmla="*/ 2124773 h 2323145"/>
              <a:gd name="connsiteX179" fmla="*/ 3140298 w 11269336"/>
              <a:gd name="connsiteY179" fmla="*/ 2129182 h 2323145"/>
              <a:gd name="connsiteX180" fmla="*/ 3138514 w 11269336"/>
              <a:gd name="connsiteY180" fmla="*/ 2128069 h 2323145"/>
              <a:gd name="connsiteX181" fmla="*/ 3120467 w 11269336"/>
              <a:gd name="connsiteY181" fmla="*/ 2128281 h 2323145"/>
              <a:gd name="connsiteX182" fmla="*/ 3116175 w 11269336"/>
              <a:gd name="connsiteY182" fmla="*/ 2131633 h 2323145"/>
              <a:gd name="connsiteX183" fmla="*/ 3103685 w 11269336"/>
              <a:gd name="connsiteY183" fmla="*/ 2132814 h 2323145"/>
              <a:gd name="connsiteX184" fmla="*/ 3078794 w 11269336"/>
              <a:gd name="connsiteY184" fmla="*/ 2137935 h 2323145"/>
              <a:gd name="connsiteX185" fmla="*/ 3074407 w 11269336"/>
              <a:gd name="connsiteY185" fmla="*/ 2136274 h 2323145"/>
              <a:gd name="connsiteX186" fmla="*/ 3037285 w 11269336"/>
              <a:gd name="connsiteY186" fmla="*/ 2139919 h 2323145"/>
              <a:gd name="connsiteX187" fmla="*/ 3036901 w 11269336"/>
              <a:gd name="connsiteY187" fmla="*/ 2138726 h 2323145"/>
              <a:gd name="connsiteX188" fmla="*/ 3026996 w 11269336"/>
              <a:gd name="connsiteY188" fmla="*/ 2134322 h 2323145"/>
              <a:gd name="connsiteX189" fmla="*/ 3007772 w 11269336"/>
              <a:gd name="connsiteY189" fmla="*/ 2128742 h 2323145"/>
              <a:gd name="connsiteX190" fmla="*/ 2965030 w 11269336"/>
              <a:gd name="connsiteY190" fmla="*/ 2100494 h 2323145"/>
              <a:gd name="connsiteX191" fmla="*/ 2926342 w 11269336"/>
              <a:gd name="connsiteY191" fmla="*/ 2104155 h 2323145"/>
              <a:gd name="connsiteX192" fmla="*/ 2918608 w 11269336"/>
              <a:gd name="connsiteY192" fmla="*/ 2104215 h 2323145"/>
              <a:gd name="connsiteX193" fmla="*/ 2918475 w 11269336"/>
              <a:gd name="connsiteY193" fmla="*/ 2103937 h 2323145"/>
              <a:gd name="connsiteX194" fmla="*/ 2910360 w 11269336"/>
              <a:gd name="connsiteY194" fmla="*/ 2103444 h 2323145"/>
              <a:gd name="connsiteX195" fmla="*/ 2904507 w 11269336"/>
              <a:gd name="connsiteY195" fmla="*/ 2104326 h 2323145"/>
              <a:gd name="connsiteX196" fmla="*/ 2889503 w 11269336"/>
              <a:gd name="connsiteY196" fmla="*/ 2104443 h 2323145"/>
              <a:gd name="connsiteX197" fmla="*/ 2884480 w 11269336"/>
              <a:gd name="connsiteY197" fmla="*/ 2102626 h 2323145"/>
              <a:gd name="connsiteX198" fmla="*/ 2882689 w 11269336"/>
              <a:gd name="connsiteY198" fmla="*/ 2099228 h 2323145"/>
              <a:gd name="connsiteX199" fmla="*/ 2881291 w 11269336"/>
              <a:gd name="connsiteY199" fmla="*/ 2099618 h 2323145"/>
              <a:gd name="connsiteX200" fmla="*/ 2853979 w 11269336"/>
              <a:gd name="connsiteY200" fmla="*/ 2090388 h 2323145"/>
              <a:gd name="connsiteX201" fmla="*/ 2791790 w 11269336"/>
              <a:gd name="connsiteY201" fmla="*/ 2080332 h 2323145"/>
              <a:gd name="connsiteX202" fmla="*/ 2755844 w 11269336"/>
              <a:gd name="connsiteY202" fmla="*/ 2078874 h 2323145"/>
              <a:gd name="connsiteX203" fmla="*/ 2657742 w 11269336"/>
              <a:gd name="connsiteY203" fmla="*/ 2070179 h 2323145"/>
              <a:gd name="connsiteX204" fmla="*/ 2559549 w 11269336"/>
              <a:gd name="connsiteY204" fmla="*/ 2057873 h 2323145"/>
              <a:gd name="connsiteX205" fmla="*/ 2512054 w 11269336"/>
              <a:gd name="connsiteY205" fmla="*/ 2031671 h 2323145"/>
              <a:gd name="connsiteX206" fmla="*/ 2506437 w 11269336"/>
              <a:gd name="connsiteY206" fmla="*/ 2030918 h 2323145"/>
              <a:gd name="connsiteX207" fmla="*/ 2491752 w 11269336"/>
              <a:gd name="connsiteY207" fmla="*/ 2033906 h 2323145"/>
              <a:gd name="connsiteX208" fmla="*/ 2486338 w 11269336"/>
              <a:gd name="connsiteY208" fmla="*/ 2035862 h 2323145"/>
              <a:gd name="connsiteX209" fmla="*/ 2478186 w 11269336"/>
              <a:gd name="connsiteY209" fmla="*/ 2036953 h 2323145"/>
              <a:gd name="connsiteX210" fmla="*/ 2477950 w 11269336"/>
              <a:gd name="connsiteY210" fmla="*/ 2036715 h 2323145"/>
              <a:gd name="connsiteX211" fmla="*/ 2470381 w 11269336"/>
              <a:gd name="connsiteY211" fmla="*/ 2038256 h 2323145"/>
              <a:gd name="connsiteX212" fmla="*/ 2433781 w 11269336"/>
              <a:gd name="connsiteY212" fmla="*/ 2049140 h 2323145"/>
              <a:gd name="connsiteX213" fmla="*/ 2381172 w 11269336"/>
              <a:gd name="connsiteY213" fmla="*/ 2030645 h 2323145"/>
              <a:gd name="connsiteX214" fmla="*/ 2360198 w 11269336"/>
              <a:gd name="connsiteY214" fmla="*/ 2029059 h 2323145"/>
              <a:gd name="connsiteX215" fmla="*/ 2348815 w 11269336"/>
              <a:gd name="connsiteY215" fmla="*/ 2026798 h 2323145"/>
              <a:gd name="connsiteX216" fmla="*/ 2347988 w 11269336"/>
              <a:gd name="connsiteY216" fmla="*/ 2025745 h 2323145"/>
              <a:gd name="connsiteX217" fmla="*/ 2312920 w 11269336"/>
              <a:gd name="connsiteY217" fmla="*/ 2036311 h 2323145"/>
              <a:gd name="connsiteX218" fmla="*/ 2307986 w 11269336"/>
              <a:gd name="connsiteY218" fmla="*/ 2035583 h 2323145"/>
              <a:gd name="connsiteX219" fmla="*/ 2285481 w 11269336"/>
              <a:gd name="connsiteY219" fmla="*/ 2045197 h 2323145"/>
              <a:gd name="connsiteX220" fmla="*/ 2273666 w 11269336"/>
              <a:gd name="connsiteY220" fmla="*/ 2048710 h 2323145"/>
              <a:gd name="connsiteX221" fmla="*/ 2270719 w 11269336"/>
              <a:gd name="connsiteY221" fmla="*/ 2052702 h 2323145"/>
              <a:gd name="connsiteX222" fmla="*/ 2253080 w 11269336"/>
              <a:gd name="connsiteY222" fmla="*/ 2056363 h 2323145"/>
              <a:gd name="connsiteX223" fmla="*/ 2250906 w 11269336"/>
              <a:gd name="connsiteY223" fmla="*/ 2055654 h 2323145"/>
              <a:gd name="connsiteX224" fmla="*/ 2236905 w 11269336"/>
              <a:gd name="connsiteY224" fmla="*/ 2062882 h 2323145"/>
              <a:gd name="connsiteX225" fmla="*/ 2225830 w 11269336"/>
              <a:gd name="connsiteY225" fmla="*/ 2074027 h 2323145"/>
              <a:gd name="connsiteX226" fmla="*/ 2073776 w 11269336"/>
              <a:gd name="connsiteY226" fmla="*/ 2089244 h 2323145"/>
              <a:gd name="connsiteX227" fmla="*/ 1948256 w 11269336"/>
              <a:gd name="connsiteY227" fmla="*/ 2146616 h 2323145"/>
              <a:gd name="connsiteX228" fmla="*/ 1865582 w 11269336"/>
              <a:gd name="connsiteY228" fmla="*/ 2153738 h 2323145"/>
              <a:gd name="connsiteX229" fmla="*/ 1835210 w 11269336"/>
              <a:gd name="connsiteY229" fmla="*/ 2134244 h 2323145"/>
              <a:gd name="connsiteX230" fmla="*/ 1632661 w 11269336"/>
              <a:gd name="connsiteY230" fmla="*/ 2173882 h 2323145"/>
              <a:gd name="connsiteX231" fmla="*/ 1579590 w 11269336"/>
              <a:gd name="connsiteY231" fmla="*/ 2173680 h 2323145"/>
              <a:gd name="connsiteX232" fmla="*/ 1535601 w 11269336"/>
              <a:gd name="connsiteY232" fmla="*/ 2194590 h 2323145"/>
              <a:gd name="connsiteX233" fmla="*/ 1515594 w 11269336"/>
              <a:gd name="connsiteY233" fmla="*/ 2189622 h 2323145"/>
              <a:gd name="connsiteX234" fmla="*/ 1512113 w 11269336"/>
              <a:gd name="connsiteY234" fmla="*/ 2188534 h 2323145"/>
              <a:gd name="connsiteX235" fmla="*/ 1498838 w 11269336"/>
              <a:gd name="connsiteY235" fmla="*/ 2189213 h 2323145"/>
              <a:gd name="connsiteX236" fmla="*/ 1494279 w 11269336"/>
              <a:gd name="connsiteY236" fmla="*/ 2183112 h 2323145"/>
              <a:gd name="connsiteX237" fmla="*/ 1473714 w 11269336"/>
              <a:gd name="connsiteY237" fmla="*/ 2179625 h 2323145"/>
              <a:gd name="connsiteX238" fmla="*/ 1449503 w 11269336"/>
              <a:gd name="connsiteY238" fmla="*/ 2182633 h 2323145"/>
              <a:gd name="connsiteX239" fmla="*/ 1266687 w 11269336"/>
              <a:gd name="connsiteY239" fmla="*/ 2212688 h 2323145"/>
              <a:gd name="connsiteX240" fmla="*/ 1239614 w 11269336"/>
              <a:gd name="connsiteY240" fmla="*/ 2209727 h 2323145"/>
              <a:gd name="connsiteX241" fmla="*/ 1202436 w 11269336"/>
              <a:gd name="connsiteY241" fmla="*/ 2209817 h 2323145"/>
              <a:gd name="connsiteX242" fmla="*/ 1136097 w 11269336"/>
              <a:gd name="connsiteY242" fmla="*/ 2205112 h 2323145"/>
              <a:gd name="connsiteX243" fmla="*/ 988232 w 11269336"/>
              <a:gd name="connsiteY243" fmla="*/ 2235635 h 2323145"/>
              <a:gd name="connsiteX244" fmla="*/ 981959 w 11269336"/>
              <a:gd name="connsiteY244" fmla="*/ 2231607 h 2323145"/>
              <a:gd name="connsiteX245" fmla="*/ 938600 w 11269336"/>
              <a:gd name="connsiteY245" fmla="*/ 2238113 h 2323145"/>
              <a:gd name="connsiteX246" fmla="*/ 791788 w 11269336"/>
              <a:gd name="connsiteY246" fmla="*/ 2293224 h 2323145"/>
              <a:gd name="connsiteX247" fmla="*/ 706914 w 11269336"/>
              <a:gd name="connsiteY247" fmla="*/ 2305046 h 2323145"/>
              <a:gd name="connsiteX248" fmla="*/ 675971 w 11269336"/>
              <a:gd name="connsiteY248" fmla="*/ 2304030 h 2323145"/>
              <a:gd name="connsiteX249" fmla="*/ 624180 w 11269336"/>
              <a:gd name="connsiteY249" fmla="*/ 2302650 h 2323145"/>
              <a:gd name="connsiteX250" fmla="*/ 583453 w 11269336"/>
              <a:gd name="connsiteY250" fmla="*/ 2288788 h 2323145"/>
              <a:gd name="connsiteX251" fmla="*/ 540946 w 11269336"/>
              <a:gd name="connsiteY251" fmla="*/ 2292721 h 2323145"/>
              <a:gd name="connsiteX252" fmla="*/ 533680 w 11269336"/>
              <a:gd name="connsiteY252" fmla="*/ 2310233 h 2323145"/>
              <a:gd name="connsiteX253" fmla="*/ 487366 w 11269336"/>
              <a:gd name="connsiteY253" fmla="*/ 2309053 h 2323145"/>
              <a:gd name="connsiteX254" fmla="*/ 416820 w 11269336"/>
              <a:gd name="connsiteY254" fmla="*/ 2305443 h 2323145"/>
              <a:gd name="connsiteX255" fmla="*/ 376805 w 11269336"/>
              <a:gd name="connsiteY255" fmla="*/ 2307647 h 2323145"/>
              <a:gd name="connsiteX256" fmla="*/ 266777 w 11269336"/>
              <a:gd name="connsiteY256" fmla="*/ 2309012 h 2323145"/>
              <a:gd name="connsiteX257" fmla="*/ 156013 w 11269336"/>
              <a:gd name="connsiteY257" fmla="*/ 2306832 h 2323145"/>
              <a:gd name="connsiteX258" fmla="*/ 87258 w 11269336"/>
              <a:gd name="connsiteY258" fmla="*/ 2285511 h 2323145"/>
              <a:gd name="connsiteX259" fmla="*/ 23798 w 11269336"/>
              <a:gd name="connsiteY259" fmla="*/ 2281822 h 2323145"/>
              <a:gd name="connsiteX260" fmla="*/ 0 w 11269336"/>
              <a:gd name="connsiteY260" fmla="*/ 2285369 h 2323145"/>
              <a:gd name="connsiteX261" fmla="*/ 0 w 11269336"/>
              <a:gd name="connsiteY26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593061 w 11269336"/>
              <a:gd name="connsiteY142" fmla="*/ 2171597 h 2323145"/>
              <a:gd name="connsiteX143" fmla="*/ 4533444 w 11269336"/>
              <a:gd name="connsiteY143" fmla="*/ 2181200 h 2323145"/>
              <a:gd name="connsiteX144" fmla="*/ 4492832 w 11269336"/>
              <a:gd name="connsiteY144" fmla="*/ 2188033 h 2323145"/>
              <a:gd name="connsiteX145" fmla="*/ 4467257 w 11269336"/>
              <a:gd name="connsiteY145" fmla="*/ 2196121 h 2323145"/>
              <a:gd name="connsiteX146" fmla="*/ 4459937 w 11269336"/>
              <a:gd name="connsiteY146" fmla="*/ 2195182 h 2323145"/>
              <a:gd name="connsiteX147" fmla="*/ 4433312 w 11269336"/>
              <a:gd name="connsiteY147" fmla="*/ 2199004 h 2323145"/>
              <a:gd name="connsiteX148" fmla="*/ 4420601 w 11269336"/>
              <a:gd name="connsiteY148" fmla="*/ 2205158 h 2323145"/>
              <a:gd name="connsiteX149" fmla="*/ 4405765 w 11269336"/>
              <a:gd name="connsiteY149" fmla="*/ 2199902 h 2323145"/>
              <a:gd name="connsiteX150" fmla="*/ 4401354 w 11269336"/>
              <a:gd name="connsiteY150" fmla="*/ 2194745 h 2323145"/>
              <a:gd name="connsiteX151" fmla="*/ 4383151 w 11269336"/>
              <a:gd name="connsiteY151" fmla="*/ 2201140 h 2323145"/>
              <a:gd name="connsiteX152" fmla="*/ 4366646 w 11269336"/>
              <a:gd name="connsiteY152" fmla="*/ 2198564 h 2323145"/>
              <a:gd name="connsiteX153" fmla="*/ 4354009 w 11269336"/>
              <a:gd name="connsiteY153" fmla="*/ 2204984 h 2323145"/>
              <a:gd name="connsiteX154" fmla="*/ 4348284 w 11269336"/>
              <a:gd name="connsiteY154" fmla="*/ 2205270 h 2323145"/>
              <a:gd name="connsiteX155" fmla="*/ 4333906 w 11269336"/>
              <a:gd name="connsiteY155" fmla="*/ 2205251 h 2323145"/>
              <a:gd name="connsiteX156" fmla="*/ 4308819 w 11269336"/>
              <a:gd name="connsiteY156" fmla="*/ 2203822 h 2323145"/>
              <a:gd name="connsiteX157" fmla="*/ 4301210 w 11269336"/>
              <a:gd name="connsiteY157" fmla="*/ 2204456 h 2323145"/>
              <a:gd name="connsiteX158" fmla="*/ 4283095 w 11269336"/>
              <a:gd name="connsiteY158" fmla="*/ 2198177 h 2323145"/>
              <a:gd name="connsiteX159" fmla="*/ 4250119 w 11269336"/>
              <a:gd name="connsiteY159" fmla="*/ 2196342 h 2323145"/>
              <a:gd name="connsiteX160" fmla="*/ 4189203 w 11269336"/>
              <a:gd name="connsiteY160" fmla="*/ 2178994 h 2323145"/>
              <a:gd name="connsiteX161" fmla="*/ 4154035 w 11269336"/>
              <a:gd name="connsiteY161" fmla="*/ 2171950 h 2323145"/>
              <a:gd name="connsiteX162" fmla="*/ 4129569 w 11269336"/>
              <a:gd name="connsiteY162" fmla="*/ 2163850 h 2323145"/>
              <a:gd name="connsiteX163" fmla="*/ 4061250 w 11269336"/>
              <a:gd name="connsiteY163" fmla="*/ 2159236 h 2323145"/>
              <a:gd name="connsiteX164" fmla="*/ 3945480 w 11269336"/>
              <a:gd name="connsiteY164" fmla="*/ 2158279 h 2323145"/>
              <a:gd name="connsiteX165" fmla="*/ 3921468 w 11269336"/>
              <a:gd name="connsiteY165" fmla="*/ 2156588 h 2323145"/>
              <a:gd name="connsiteX166" fmla="*/ 3903348 w 11269336"/>
              <a:gd name="connsiteY166" fmla="*/ 2149220 h 2323145"/>
              <a:gd name="connsiteX167" fmla="*/ 3901342 w 11269336"/>
              <a:gd name="connsiteY167" fmla="*/ 2142355 h 2323145"/>
              <a:gd name="connsiteX168" fmla="*/ 3888539 w 11269336"/>
              <a:gd name="connsiteY168" fmla="*/ 2140476 h 2323145"/>
              <a:gd name="connsiteX169" fmla="*/ 3885662 w 11269336"/>
              <a:gd name="connsiteY169" fmla="*/ 2138740 h 2323145"/>
              <a:gd name="connsiteX170" fmla="*/ 3868627 w 11269336"/>
              <a:gd name="connsiteY170" fmla="*/ 2130023 h 2323145"/>
              <a:gd name="connsiteX171" fmla="*/ 3819177 w 11269336"/>
              <a:gd name="connsiteY171" fmla="*/ 2142111 h 2323145"/>
              <a:gd name="connsiteX172" fmla="*/ 3769100 w 11269336"/>
              <a:gd name="connsiteY172" fmla="*/ 2131731 h 2323145"/>
              <a:gd name="connsiteX173" fmla="*/ 3562752 w 11269336"/>
              <a:gd name="connsiteY173" fmla="*/ 2131785 h 2323145"/>
              <a:gd name="connsiteX174" fmla="*/ 3541402 w 11269336"/>
              <a:gd name="connsiteY174" fmla="*/ 2106821 h 2323145"/>
              <a:gd name="connsiteX175" fmla="*/ 3365341 w 11269336"/>
              <a:gd name="connsiteY175" fmla="*/ 2077638 h 2323145"/>
              <a:gd name="connsiteX176" fmla="*/ 3170922 w 11269336"/>
              <a:gd name="connsiteY176" fmla="*/ 2115957 h 2323145"/>
              <a:gd name="connsiteX177" fmla="*/ 3156256 w 11269336"/>
              <a:gd name="connsiteY177" fmla="*/ 2124773 h 2323145"/>
              <a:gd name="connsiteX178" fmla="*/ 3140298 w 11269336"/>
              <a:gd name="connsiteY178" fmla="*/ 2129182 h 2323145"/>
              <a:gd name="connsiteX179" fmla="*/ 3138514 w 11269336"/>
              <a:gd name="connsiteY179" fmla="*/ 2128069 h 2323145"/>
              <a:gd name="connsiteX180" fmla="*/ 3120467 w 11269336"/>
              <a:gd name="connsiteY180" fmla="*/ 2128281 h 2323145"/>
              <a:gd name="connsiteX181" fmla="*/ 3116175 w 11269336"/>
              <a:gd name="connsiteY181" fmla="*/ 2131633 h 2323145"/>
              <a:gd name="connsiteX182" fmla="*/ 3103685 w 11269336"/>
              <a:gd name="connsiteY182" fmla="*/ 2132814 h 2323145"/>
              <a:gd name="connsiteX183" fmla="*/ 3078794 w 11269336"/>
              <a:gd name="connsiteY183" fmla="*/ 2137935 h 2323145"/>
              <a:gd name="connsiteX184" fmla="*/ 3074407 w 11269336"/>
              <a:gd name="connsiteY184" fmla="*/ 2136274 h 2323145"/>
              <a:gd name="connsiteX185" fmla="*/ 3037285 w 11269336"/>
              <a:gd name="connsiteY185" fmla="*/ 2139919 h 2323145"/>
              <a:gd name="connsiteX186" fmla="*/ 3036901 w 11269336"/>
              <a:gd name="connsiteY186" fmla="*/ 2138726 h 2323145"/>
              <a:gd name="connsiteX187" fmla="*/ 3026996 w 11269336"/>
              <a:gd name="connsiteY187" fmla="*/ 2134322 h 2323145"/>
              <a:gd name="connsiteX188" fmla="*/ 3007772 w 11269336"/>
              <a:gd name="connsiteY188" fmla="*/ 2128742 h 2323145"/>
              <a:gd name="connsiteX189" fmla="*/ 2965030 w 11269336"/>
              <a:gd name="connsiteY189" fmla="*/ 2100494 h 2323145"/>
              <a:gd name="connsiteX190" fmla="*/ 2926342 w 11269336"/>
              <a:gd name="connsiteY190" fmla="*/ 2104155 h 2323145"/>
              <a:gd name="connsiteX191" fmla="*/ 2918608 w 11269336"/>
              <a:gd name="connsiteY191" fmla="*/ 2104215 h 2323145"/>
              <a:gd name="connsiteX192" fmla="*/ 2918475 w 11269336"/>
              <a:gd name="connsiteY192" fmla="*/ 2103937 h 2323145"/>
              <a:gd name="connsiteX193" fmla="*/ 2910360 w 11269336"/>
              <a:gd name="connsiteY193" fmla="*/ 2103444 h 2323145"/>
              <a:gd name="connsiteX194" fmla="*/ 2904507 w 11269336"/>
              <a:gd name="connsiteY194" fmla="*/ 2104326 h 2323145"/>
              <a:gd name="connsiteX195" fmla="*/ 2889503 w 11269336"/>
              <a:gd name="connsiteY195" fmla="*/ 2104443 h 2323145"/>
              <a:gd name="connsiteX196" fmla="*/ 2884480 w 11269336"/>
              <a:gd name="connsiteY196" fmla="*/ 2102626 h 2323145"/>
              <a:gd name="connsiteX197" fmla="*/ 2882689 w 11269336"/>
              <a:gd name="connsiteY197" fmla="*/ 2099228 h 2323145"/>
              <a:gd name="connsiteX198" fmla="*/ 2881291 w 11269336"/>
              <a:gd name="connsiteY198" fmla="*/ 2099618 h 2323145"/>
              <a:gd name="connsiteX199" fmla="*/ 2853979 w 11269336"/>
              <a:gd name="connsiteY199" fmla="*/ 2090388 h 2323145"/>
              <a:gd name="connsiteX200" fmla="*/ 2791790 w 11269336"/>
              <a:gd name="connsiteY200" fmla="*/ 2080332 h 2323145"/>
              <a:gd name="connsiteX201" fmla="*/ 2755844 w 11269336"/>
              <a:gd name="connsiteY201" fmla="*/ 2078874 h 2323145"/>
              <a:gd name="connsiteX202" fmla="*/ 2657742 w 11269336"/>
              <a:gd name="connsiteY202" fmla="*/ 2070179 h 2323145"/>
              <a:gd name="connsiteX203" fmla="*/ 2559549 w 11269336"/>
              <a:gd name="connsiteY203" fmla="*/ 2057873 h 2323145"/>
              <a:gd name="connsiteX204" fmla="*/ 2512054 w 11269336"/>
              <a:gd name="connsiteY204" fmla="*/ 2031671 h 2323145"/>
              <a:gd name="connsiteX205" fmla="*/ 2506437 w 11269336"/>
              <a:gd name="connsiteY205" fmla="*/ 2030918 h 2323145"/>
              <a:gd name="connsiteX206" fmla="*/ 2491752 w 11269336"/>
              <a:gd name="connsiteY206" fmla="*/ 2033906 h 2323145"/>
              <a:gd name="connsiteX207" fmla="*/ 2486338 w 11269336"/>
              <a:gd name="connsiteY207" fmla="*/ 2035862 h 2323145"/>
              <a:gd name="connsiteX208" fmla="*/ 2478186 w 11269336"/>
              <a:gd name="connsiteY208" fmla="*/ 2036953 h 2323145"/>
              <a:gd name="connsiteX209" fmla="*/ 2477950 w 11269336"/>
              <a:gd name="connsiteY209" fmla="*/ 2036715 h 2323145"/>
              <a:gd name="connsiteX210" fmla="*/ 2470381 w 11269336"/>
              <a:gd name="connsiteY210" fmla="*/ 2038256 h 2323145"/>
              <a:gd name="connsiteX211" fmla="*/ 2433781 w 11269336"/>
              <a:gd name="connsiteY211" fmla="*/ 2049140 h 2323145"/>
              <a:gd name="connsiteX212" fmla="*/ 2381172 w 11269336"/>
              <a:gd name="connsiteY212" fmla="*/ 2030645 h 2323145"/>
              <a:gd name="connsiteX213" fmla="*/ 2360198 w 11269336"/>
              <a:gd name="connsiteY213" fmla="*/ 2029059 h 2323145"/>
              <a:gd name="connsiteX214" fmla="*/ 2348815 w 11269336"/>
              <a:gd name="connsiteY214" fmla="*/ 2026798 h 2323145"/>
              <a:gd name="connsiteX215" fmla="*/ 2347988 w 11269336"/>
              <a:gd name="connsiteY215" fmla="*/ 2025745 h 2323145"/>
              <a:gd name="connsiteX216" fmla="*/ 2312920 w 11269336"/>
              <a:gd name="connsiteY216" fmla="*/ 2036311 h 2323145"/>
              <a:gd name="connsiteX217" fmla="*/ 2307986 w 11269336"/>
              <a:gd name="connsiteY217" fmla="*/ 2035583 h 2323145"/>
              <a:gd name="connsiteX218" fmla="*/ 2285481 w 11269336"/>
              <a:gd name="connsiteY218" fmla="*/ 2045197 h 2323145"/>
              <a:gd name="connsiteX219" fmla="*/ 2273666 w 11269336"/>
              <a:gd name="connsiteY219" fmla="*/ 2048710 h 2323145"/>
              <a:gd name="connsiteX220" fmla="*/ 2270719 w 11269336"/>
              <a:gd name="connsiteY220" fmla="*/ 2052702 h 2323145"/>
              <a:gd name="connsiteX221" fmla="*/ 2253080 w 11269336"/>
              <a:gd name="connsiteY221" fmla="*/ 2056363 h 2323145"/>
              <a:gd name="connsiteX222" fmla="*/ 2250906 w 11269336"/>
              <a:gd name="connsiteY222" fmla="*/ 2055654 h 2323145"/>
              <a:gd name="connsiteX223" fmla="*/ 2236905 w 11269336"/>
              <a:gd name="connsiteY223" fmla="*/ 2062882 h 2323145"/>
              <a:gd name="connsiteX224" fmla="*/ 2225830 w 11269336"/>
              <a:gd name="connsiteY224" fmla="*/ 2074027 h 2323145"/>
              <a:gd name="connsiteX225" fmla="*/ 2073776 w 11269336"/>
              <a:gd name="connsiteY225" fmla="*/ 2089244 h 2323145"/>
              <a:gd name="connsiteX226" fmla="*/ 1948256 w 11269336"/>
              <a:gd name="connsiteY226" fmla="*/ 2146616 h 2323145"/>
              <a:gd name="connsiteX227" fmla="*/ 1865582 w 11269336"/>
              <a:gd name="connsiteY227" fmla="*/ 2153738 h 2323145"/>
              <a:gd name="connsiteX228" fmla="*/ 1835210 w 11269336"/>
              <a:gd name="connsiteY228" fmla="*/ 2134244 h 2323145"/>
              <a:gd name="connsiteX229" fmla="*/ 1632661 w 11269336"/>
              <a:gd name="connsiteY229" fmla="*/ 2173882 h 2323145"/>
              <a:gd name="connsiteX230" fmla="*/ 1579590 w 11269336"/>
              <a:gd name="connsiteY230" fmla="*/ 2173680 h 2323145"/>
              <a:gd name="connsiteX231" fmla="*/ 1535601 w 11269336"/>
              <a:gd name="connsiteY231" fmla="*/ 2194590 h 2323145"/>
              <a:gd name="connsiteX232" fmla="*/ 1515594 w 11269336"/>
              <a:gd name="connsiteY232" fmla="*/ 2189622 h 2323145"/>
              <a:gd name="connsiteX233" fmla="*/ 1512113 w 11269336"/>
              <a:gd name="connsiteY233" fmla="*/ 2188534 h 2323145"/>
              <a:gd name="connsiteX234" fmla="*/ 1498838 w 11269336"/>
              <a:gd name="connsiteY234" fmla="*/ 2189213 h 2323145"/>
              <a:gd name="connsiteX235" fmla="*/ 1494279 w 11269336"/>
              <a:gd name="connsiteY235" fmla="*/ 2183112 h 2323145"/>
              <a:gd name="connsiteX236" fmla="*/ 1473714 w 11269336"/>
              <a:gd name="connsiteY236" fmla="*/ 2179625 h 2323145"/>
              <a:gd name="connsiteX237" fmla="*/ 1449503 w 11269336"/>
              <a:gd name="connsiteY237" fmla="*/ 2182633 h 2323145"/>
              <a:gd name="connsiteX238" fmla="*/ 1266687 w 11269336"/>
              <a:gd name="connsiteY238" fmla="*/ 2212688 h 2323145"/>
              <a:gd name="connsiteX239" fmla="*/ 1239614 w 11269336"/>
              <a:gd name="connsiteY239" fmla="*/ 2209727 h 2323145"/>
              <a:gd name="connsiteX240" fmla="*/ 1202436 w 11269336"/>
              <a:gd name="connsiteY240" fmla="*/ 2209817 h 2323145"/>
              <a:gd name="connsiteX241" fmla="*/ 1136097 w 11269336"/>
              <a:gd name="connsiteY241" fmla="*/ 2205112 h 2323145"/>
              <a:gd name="connsiteX242" fmla="*/ 988232 w 11269336"/>
              <a:gd name="connsiteY242" fmla="*/ 2235635 h 2323145"/>
              <a:gd name="connsiteX243" fmla="*/ 981959 w 11269336"/>
              <a:gd name="connsiteY243" fmla="*/ 2231607 h 2323145"/>
              <a:gd name="connsiteX244" fmla="*/ 938600 w 11269336"/>
              <a:gd name="connsiteY244" fmla="*/ 2238113 h 2323145"/>
              <a:gd name="connsiteX245" fmla="*/ 791788 w 11269336"/>
              <a:gd name="connsiteY245" fmla="*/ 2293224 h 2323145"/>
              <a:gd name="connsiteX246" fmla="*/ 706914 w 11269336"/>
              <a:gd name="connsiteY246" fmla="*/ 2305046 h 2323145"/>
              <a:gd name="connsiteX247" fmla="*/ 675971 w 11269336"/>
              <a:gd name="connsiteY247" fmla="*/ 2304030 h 2323145"/>
              <a:gd name="connsiteX248" fmla="*/ 624180 w 11269336"/>
              <a:gd name="connsiteY248" fmla="*/ 2302650 h 2323145"/>
              <a:gd name="connsiteX249" fmla="*/ 583453 w 11269336"/>
              <a:gd name="connsiteY249" fmla="*/ 2288788 h 2323145"/>
              <a:gd name="connsiteX250" fmla="*/ 540946 w 11269336"/>
              <a:gd name="connsiteY250" fmla="*/ 2292721 h 2323145"/>
              <a:gd name="connsiteX251" fmla="*/ 533680 w 11269336"/>
              <a:gd name="connsiteY251" fmla="*/ 2310233 h 2323145"/>
              <a:gd name="connsiteX252" fmla="*/ 487366 w 11269336"/>
              <a:gd name="connsiteY252" fmla="*/ 2309053 h 2323145"/>
              <a:gd name="connsiteX253" fmla="*/ 416820 w 11269336"/>
              <a:gd name="connsiteY253" fmla="*/ 2305443 h 2323145"/>
              <a:gd name="connsiteX254" fmla="*/ 376805 w 11269336"/>
              <a:gd name="connsiteY254" fmla="*/ 2307647 h 2323145"/>
              <a:gd name="connsiteX255" fmla="*/ 266777 w 11269336"/>
              <a:gd name="connsiteY255" fmla="*/ 2309012 h 2323145"/>
              <a:gd name="connsiteX256" fmla="*/ 156013 w 11269336"/>
              <a:gd name="connsiteY256" fmla="*/ 2306832 h 2323145"/>
              <a:gd name="connsiteX257" fmla="*/ 87258 w 11269336"/>
              <a:gd name="connsiteY257" fmla="*/ 2285511 h 2323145"/>
              <a:gd name="connsiteX258" fmla="*/ 23798 w 11269336"/>
              <a:gd name="connsiteY258" fmla="*/ 2281822 h 2323145"/>
              <a:gd name="connsiteX259" fmla="*/ 0 w 11269336"/>
              <a:gd name="connsiteY259" fmla="*/ 2285369 h 2323145"/>
              <a:gd name="connsiteX260" fmla="*/ 0 w 11269336"/>
              <a:gd name="connsiteY260"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593061 w 11269336"/>
              <a:gd name="connsiteY141" fmla="*/ 2171597 h 2323145"/>
              <a:gd name="connsiteX142" fmla="*/ 4533444 w 11269336"/>
              <a:gd name="connsiteY142" fmla="*/ 2181200 h 2323145"/>
              <a:gd name="connsiteX143" fmla="*/ 4492832 w 11269336"/>
              <a:gd name="connsiteY143" fmla="*/ 2188033 h 2323145"/>
              <a:gd name="connsiteX144" fmla="*/ 4467257 w 11269336"/>
              <a:gd name="connsiteY144" fmla="*/ 2196121 h 2323145"/>
              <a:gd name="connsiteX145" fmla="*/ 4459937 w 11269336"/>
              <a:gd name="connsiteY145" fmla="*/ 2195182 h 2323145"/>
              <a:gd name="connsiteX146" fmla="*/ 4433312 w 11269336"/>
              <a:gd name="connsiteY146" fmla="*/ 2199004 h 2323145"/>
              <a:gd name="connsiteX147" fmla="*/ 4420601 w 11269336"/>
              <a:gd name="connsiteY147" fmla="*/ 2205158 h 2323145"/>
              <a:gd name="connsiteX148" fmla="*/ 4405765 w 11269336"/>
              <a:gd name="connsiteY148" fmla="*/ 2199902 h 2323145"/>
              <a:gd name="connsiteX149" fmla="*/ 4401354 w 11269336"/>
              <a:gd name="connsiteY149" fmla="*/ 2194745 h 2323145"/>
              <a:gd name="connsiteX150" fmla="*/ 4383151 w 11269336"/>
              <a:gd name="connsiteY150" fmla="*/ 2201140 h 2323145"/>
              <a:gd name="connsiteX151" fmla="*/ 4366646 w 11269336"/>
              <a:gd name="connsiteY151" fmla="*/ 2198564 h 2323145"/>
              <a:gd name="connsiteX152" fmla="*/ 4354009 w 11269336"/>
              <a:gd name="connsiteY152" fmla="*/ 2204984 h 2323145"/>
              <a:gd name="connsiteX153" fmla="*/ 4348284 w 11269336"/>
              <a:gd name="connsiteY153" fmla="*/ 2205270 h 2323145"/>
              <a:gd name="connsiteX154" fmla="*/ 4333906 w 11269336"/>
              <a:gd name="connsiteY154" fmla="*/ 2205251 h 2323145"/>
              <a:gd name="connsiteX155" fmla="*/ 4308819 w 11269336"/>
              <a:gd name="connsiteY155" fmla="*/ 2203822 h 2323145"/>
              <a:gd name="connsiteX156" fmla="*/ 4301210 w 11269336"/>
              <a:gd name="connsiteY156" fmla="*/ 2204456 h 2323145"/>
              <a:gd name="connsiteX157" fmla="*/ 4283095 w 11269336"/>
              <a:gd name="connsiteY157" fmla="*/ 2198177 h 2323145"/>
              <a:gd name="connsiteX158" fmla="*/ 4250119 w 11269336"/>
              <a:gd name="connsiteY158" fmla="*/ 2196342 h 2323145"/>
              <a:gd name="connsiteX159" fmla="*/ 4189203 w 11269336"/>
              <a:gd name="connsiteY159" fmla="*/ 2178994 h 2323145"/>
              <a:gd name="connsiteX160" fmla="*/ 4154035 w 11269336"/>
              <a:gd name="connsiteY160" fmla="*/ 2171950 h 2323145"/>
              <a:gd name="connsiteX161" fmla="*/ 4129569 w 11269336"/>
              <a:gd name="connsiteY161" fmla="*/ 2163850 h 2323145"/>
              <a:gd name="connsiteX162" fmla="*/ 4061250 w 11269336"/>
              <a:gd name="connsiteY162" fmla="*/ 2159236 h 2323145"/>
              <a:gd name="connsiteX163" fmla="*/ 3945480 w 11269336"/>
              <a:gd name="connsiteY163" fmla="*/ 2158279 h 2323145"/>
              <a:gd name="connsiteX164" fmla="*/ 3921468 w 11269336"/>
              <a:gd name="connsiteY164" fmla="*/ 2156588 h 2323145"/>
              <a:gd name="connsiteX165" fmla="*/ 3903348 w 11269336"/>
              <a:gd name="connsiteY165" fmla="*/ 2149220 h 2323145"/>
              <a:gd name="connsiteX166" fmla="*/ 3901342 w 11269336"/>
              <a:gd name="connsiteY166" fmla="*/ 2142355 h 2323145"/>
              <a:gd name="connsiteX167" fmla="*/ 3888539 w 11269336"/>
              <a:gd name="connsiteY167" fmla="*/ 2140476 h 2323145"/>
              <a:gd name="connsiteX168" fmla="*/ 3885662 w 11269336"/>
              <a:gd name="connsiteY168" fmla="*/ 2138740 h 2323145"/>
              <a:gd name="connsiteX169" fmla="*/ 3868627 w 11269336"/>
              <a:gd name="connsiteY169" fmla="*/ 2130023 h 2323145"/>
              <a:gd name="connsiteX170" fmla="*/ 3819177 w 11269336"/>
              <a:gd name="connsiteY170" fmla="*/ 2142111 h 2323145"/>
              <a:gd name="connsiteX171" fmla="*/ 3769100 w 11269336"/>
              <a:gd name="connsiteY171" fmla="*/ 2131731 h 2323145"/>
              <a:gd name="connsiteX172" fmla="*/ 3562752 w 11269336"/>
              <a:gd name="connsiteY172" fmla="*/ 2131785 h 2323145"/>
              <a:gd name="connsiteX173" fmla="*/ 3541402 w 11269336"/>
              <a:gd name="connsiteY173" fmla="*/ 2106821 h 2323145"/>
              <a:gd name="connsiteX174" fmla="*/ 3365341 w 11269336"/>
              <a:gd name="connsiteY174" fmla="*/ 2077638 h 2323145"/>
              <a:gd name="connsiteX175" fmla="*/ 3170922 w 11269336"/>
              <a:gd name="connsiteY175" fmla="*/ 2115957 h 2323145"/>
              <a:gd name="connsiteX176" fmla="*/ 3156256 w 11269336"/>
              <a:gd name="connsiteY176" fmla="*/ 2124773 h 2323145"/>
              <a:gd name="connsiteX177" fmla="*/ 3140298 w 11269336"/>
              <a:gd name="connsiteY177" fmla="*/ 2129182 h 2323145"/>
              <a:gd name="connsiteX178" fmla="*/ 3138514 w 11269336"/>
              <a:gd name="connsiteY178" fmla="*/ 2128069 h 2323145"/>
              <a:gd name="connsiteX179" fmla="*/ 3120467 w 11269336"/>
              <a:gd name="connsiteY179" fmla="*/ 2128281 h 2323145"/>
              <a:gd name="connsiteX180" fmla="*/ 3116175 w 11269336"/>
              <a:gd name="connsiteY180" fmla="*/ 2131633 h 2323145"/>
              <a:gd name="connsiteX181" fmla="*/ 3103685 w 11269336"/>
              <a:gd name="connsiteY181" fmla="*/ 2132814 h 2323145"/>
              <a:gd name="connsiteX182" fmla="*/ 3078794 w 11269336"/>
              <a:gd name="connsiteY182" fmla="*/ 2137935 h 2323145"/>
              <a:gd name="connsiteX183" fmla="*/ 3074407 w 11269336"/>
              <a:gd name="connsiteY183" fmla="*/ 2136274 h 2323145"/>
              <a:gd name="connsiteX184" fmla="*/ 3037285 w 11269336"/>
              <a:gd name="connsiteY184" fmla="*/ 2139919 h 2323145"/>
              <a:gd name="connsiteX185" fmla="*/ 3036901 w 11269336"/>
              <a:gd name="connsiteY185" fmla="*/ 2138726 h 2323145"/>
              <a:gd name="connsiteX186" fmla="*/ 3026996 w 11269336"/>
              <a:gd name="connsiteY186" fmla="*/ 2134322 h 2323145"/>
              <a:gd name="connsiteX187" fmla="*/ 3007772 w 11269336"/>
              <a:gd name="connsiteY187" fmla="*/ 2128742 h 2323145"/>
              <a:gd name="connsiteX188" fmla="*/ 2965030 w 11269336"/>
              <a:gd name="connsiteY188" fmla="*/ 2100494 h 2323145"/>
              <a:gd name="connsiteX189" fmla="*/ 2926342 w 11269336"/>
              <a:gd name="connsiteY189" fmla="*/ 2104155 h 2323145"/>
              <a:gd name="connsiteX190" fmla="*/ 2918608 w 11269336"/>
              <a:gd name="connsiteY190" fmla="*/ 2104215 h 2323145"/>
              <a:gd name="connsiteX191" fmla="*/ 2918475 w 11269336"/>
              <a:gd name="connsiteY191" fmla="*/ 2103937 h 2323145"/>
              <a:gd name="connsiteX192" fmla="*/ 2910360 w 11269336"/>
              <a:gd name="connsiteY192" fmla="*/ 2103444 h 2323145"/>
              <a:gd name="connsiteX193" fmla="*/ 2904507 w 11269336"/>
              <a:gd name="connsiteY193" fmla="*/ 2104326 h 2323145"/>
              <a:gd name="connsiteX194" fmla="*/ 2889503 w 11269336"/>
              <a:gd name="connsiteY194" fmla="*/ 2104443 h 2323145"/>
              <a:gd name="connsiteX195" fmla="*/ 2884480 w 11269336"/>
              <a:gd name="connsiteY195" fmla="*/ 2102626 h 2323145"/>
              <a:gd name="connsiteX196" fmla="*/ 2882689 w 11269336"/>
              <a:gd name="connsiteY196" fmla="*/ 2099228 h 2323145"/>
              <a:gd name="connsiteX197" fmla="*/ 2881291 w 11269336"/>
              <a:gd name="connsiteY197" fmla="*/ 2099618 h 2323145"/>
              <a:gd name="connsiteX198" fmla="*/ 2853979 w 11269336"/>
              <a:gd name="connsiteY198" fmla="*/ 2090388 h 2323145"/>
              <a:gd name="connsiteX199" fmla="*/ 2791790 w 11269336"/>
              <a:gd name="connsiteY199" fmla="*/ 2080332 h 2323145"/>
              <a:gd name="connsiteX200" fmla="*/ 2755844 w 11269336"/>
              <a:gd name="connsiteY200" fmla="*/ 2078874 h 2323145"/>
              <a:gd name="connsiteX201" fmla="*/ 2657742 w 11269336"/>
              <a:gd name="connsiteY201" fmla="*/ 2070179 h 2323145"/>
              <a:gd name="connsiteX202" fmla="*/ 2559549 w 11269336"/>
              <a:gd name="connsiteY202" fmla="*/ 2057873 h 2323145"/>
              <a:gd name="connsiteX203" fmla="*/ 2512054 w 11269336"/>
              <a:gd name="connsiteY203" fmla="*/ 2031671 h 2323145"/>
              <a:gd name="connsiteX204" fmla="*/ 2506437 w 11269336"/>
              <a:gd name="connsiteY204" fmla="*/ 2030918 h 2323145"/>
              <a:gd name="connsiteX205" fmla="*/ 2491752 w 11269336"/>
              <a:gd name="connsiteY205" fmla="*/ 2033906 h 2323145"/>
              <a:gd name="connsiteX206" fmla="*/ 2486338 w 11269336"/>
              <a:gd name="connsiteY206" fmla="*/ 2035862 h 2323145"/>
              <a:gd name="connsiteX207" fmla="*/ 2478186 w 11269336"/>
              <a:gd name="connsiteY207" fmla="*/ 2036953 h 2323145"/>
              <a:gd name="connsiteX208" fmla="*/ 2477950 w 11269336"/>
              <a:gd name="connsiteY208" fmla="*/ 2036715 h 2323145"/>
              <a:gd name="connsiteX209" fmla="*/ 2470381 w 11269336"/>
              <a:gd name="connsiteY209" fmla="*/ 2038256 h 2323145"/>
              <a:gd name="connsiteX210" fmla="*/ 2433781 w 11269336"/>
              <a:gd name="connsiteY210" fmla="*/ 2049140 h 2323145"/>
              <a:gd name="connsiteX211" fmla="*/ 2381172 w 11269336"/>
              <a:gd name="connsiteY211" fmla="*/ 2030645 h 2323145"/>
              <a:gd name="connsiteX212" fmla="*/ 2360198 w 11269336"/>
              <a:gd name="connsiteY212" fmla="*/ 2029059 h 2323145"/>
              <a:gd name="connsiteX213" fmla="*/ 2348815 w 11269336"/>
              <a:gd name="connsiteY213" fmla="*/ 2026798 h 2323145"/>
              <a:gd name="connsiteX214" fmla="*/ 2347988 w 11269336"/>
              <a:gd name="connsiteY214" fmla="*/ 2025745 h 2323145"/>
              <a:gd name="connsiteX215" fmla="*/ 2312920 w 11269336"/>
              <a:gd name="connsiteY215" fmla="*/ 2036311 h 2323145"/>
              <a:gd name="connsiteX216" fmla="*/ 2307986 w 11269336"/>
              <a:gd name="connsiteY216" fmla="*/ 2035583 h 2323145"/>
              <a:gd name="connsiteX217" fmla="*/ 2285481 w 11269336"/>
              <a:gd name="connsiteY217" fmla="*/ 2045197 h 2323145"/>
              <a:gd name="connsiteX218" fmla="*/ 2273666 w 11269336"/>
              <a:gd name="connsiteY218" fmla="*/ 2048710 h 2323145"/>
              <a:gd name="connsiteX219" fmla="*/ 2270719 w 11269336"/>
              <a:gd name="connsiteY219" fmla="*/ 2052702 h 2323145"/>
              <a:gd name="connsiteX220" fmla="*/ 2253080 w 11269336"/>
              <a:gd name="connsiteY220" fmla="*/ 2056363 h 2323145"/>
              <a:gd name="connsiteX221" fmla="*/ 2250906 w 11269336"/>
              <a:gd name="connsiteY221" fmla="*/ 2055654 h 2323145"/>
              <a:gd name="connsiteX222" fmla="*/ 2236905 w 11269336"/>
              <a:gd name="connsiteY222" fmla="*/ 2062882 h 2323145"/>
              <a:gd name="connsiteX223" fmla="*/ 2225830 w 11269336"/>
              <a:gd name="connsiteY223" fmla="*/ 2074027 h 2323145"/>
              <a:gd name="connsiteX224" fmla="*/ 2073776 w 11269336"/>
              <a:gd name="connsiteY224" fmla="*/ 2089244 h 2323145"/>
              <a:gd name="connsiteX225" fmla="*/ 1948256 w 11269336"/>
              <a:gd name="connsiteY225" fmla="*/ 2146616 h 2323145"/>
              <a:gd name="connsiteX226" fmla="*/ 1865582 w 11269336"/>
              <a:gd name="connsiteY226" fmla="*/ 2153738 h 2323145"/>
              <a:gd name="connsiteX227" fmla="*/ 1835210 w 11269336"/>
              <a:gd name="connsiteY227" fmla="*/ 2134244 h 2323145"/>
              <a:gd name="connsiteX228" fmla="*/ 1632661 w 11269336"/>
              <a:gd name="connsiteY228" fmla="*/ 2173882 h 2323145"/>
              <a:gd name="connsiteX229" fmla="*/ 1579590 w 11269336"/>
              <a:gd name="connsiteY229" fmla="*/ 2173680 h 2323145"/>
              <a:gd name="connsiteX230" fmla="*/ 1535601 w 11269336"/>
              <a:gd name="connsiteY230" fmla="*/ 2194590 h 2323145"/>
              <a:gd name="connsiteX231" fmla="*/ 1515594 w 11269336"/>
              <a:gd name="connsiteY231" fmla="*/ 2189622 h 2323145"/>
              <a:gd name="connsiteX232" fmla="*/ 1512113 w 11269336"/>
              <a:gd name="connsiteY232" fmla="*/ 2188534 h 2323145"/>
              <a:gd name="connsiteX233" fmla="*/ 1498838 w 11269336"/>
              <a:gd name="connsiteY233" fmla="*/ 2189213 h 2323145"/>
              <a:gd name="connsiteX234" fmla="*/ 1494279 w 11269336"/>
              <a:gd name="connsiteY234" fmla="*/ 2183112 h 2323145"/>
              <a:gd name="connsiteX235" fmla="*/ 1473714 w 11269336"/>
              <a:gd name="connsiteY235" fmla="*/ 2179625 h 2323145"/>
              <a:gd name="connsiteX236" fmla="*/ 1449503 w 11269336"/>
              <a:gd name="connsiteY236" fmla="*/ 2182633 h 2323145"/>
              <a:gd name="connsiteX237" fmla="*/ 1266687 w 11269336"/>
              <a:gd name="connsiteY237" fmla="*/ 2212688 h 2323145"/>
              <a:gd name="connsiteX238" fmla="*/ 1239614 w 11269336"/>
              <a:gd name="connsiteY238" fmla="*/ 2209727 h 2323145"/>
              <a:gd name="connsiteX239" fmla="*/ 1202436 w 11269336"/>
              <a:gd name="connsiteY239" fmla="*/ 2209817 h 2323145"/>
              <a:gd name="connsiteX240" fmla="*/ 1136097 w 11269336"/>
              <a:gd name="connsiteY240" fmla="*/ 2205112 h 2323145"/>
              <a:gd name="connsiteX241" fmla="*/ 988232 w 11269336"/>
              <a:gd name="connsiteY241" fmla="*/ 2235635 h 2323145"/>
              <a:gd name="connsiteX242" fmla="*/ 981959 w 11269336"/>
              <a:gd name="connsiteY242" fmla="*/ 2231607 h 2323145"/>
              <a:gd name="connsiteX243" fmla="*/ 938600 w 11269336"/>
              <a:gd name="connsiteY243" fmla="*/ 2238113 h 2323145"/>
              <a:gd name="connsiteX244" fmla="*/ 791788 w 11269336"/>
              <a:gd name="connsiteY244" fmla="*/ 2293224 h 2323145"/>
              <a:gd name="connsiteX245" fmla="*/ 706914 w 11269336"/>
              <a:gd name="connsiteY245" fmla="*/ 2305046 h 2323145"/>
              <a:gd name="connsiteX246" fmla="*/ 675971 w 11269336"/>
              <a:gd name="connsiteY246" fmla="*/ 2304030 h 2323145"/>
              <a:gd name="connsiteX247" fmla="*/ 624180 w 11269336"/>
              <a:gd name="connsiteY247" fmla="*/ 2302650 h 2323145"/>
              <a:gd name="connsiteX248" fmla="*/ 583453 w 11269336"/>
              <a:gd name="connsiteY248" fmla="*/ 2288788 h 2323145"/>
              <a:gd name="connsiteX249" fmla="*/ 540946 w 11269336"/>
              <a:gd name="connsiteY249" fmla="*/ 2292721 h 2323145"/>
              <a:gd name="connsiteX250" fmla="*/ 533680 w 11269336"/>
              <a:gd name="connsiteY250" fmla="*/ 2310233 h 2323145"/>
              <a:gd name="connsiteX251" fmla="*/ 487366 w 11269336"/>
              <a:gd name="connsiteY251" fmla="*/ 2309053 h 2323145"/>
              <a:gd name="connsiteX252" fmla="*/ 416820 w 11269336"/>
              <a:gd name="connsiteY252" fmla="*/ 2305443 h 2323145"/>
              <a:gd name="connsiteX253" fmla="*/ 376805 w 11269336"/>
              <a:gd name="connsiteY253" fmla="*/ 2307647 h 2323145"/>
              <a:gd name="connsiteX254" fmla="*/ 266777 w 11269336"/>
              <a:gd name="connsiteY254" fmla="*/ 2309012 h 2323145"/>
              <a:gd name="connsiteX255" fmla="*/ 156013 w 11269336"/>
              <a:gd name="connsiteY255" fmla="*/ 2306832 h 2323145"/>
              <a:gd name="connsiteX256" fmla="*/ 87258 w 11269336"/>
              <a:gd name="connsiteY256" fmla="*/ 2285511 h 2323145"/>
              <a:gd name="connsiteX257" fmla="*/ 23798 w 11269336"/>
              <a:gd name="connsiteY257" fmla="*/ 2281822 h 2323145"/>
              <a:gd name="connsiteX258" fmla="*/ 0 w 11269336"/>
              <a:gd name="connsiteY258" fmla="*/ 2285369 h 2323145"/>
              <a:gd name="connsiteX259" fmla="*/ 0 w 11269336"/>
              <a:gd name="connsiteY259"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20601 w 11269336"/>
              <a:gd name="connsiteY146" fmla="*/ 2205158 h 2323145"/>
              <a:gd name="connsiteX147" fmla="*/ 4405765 w 11269336"/>
              <a:gd name="connsiteY147" fmla="*/ 2199902 h 2323145"/>
              <a:gd name="connsiteX148" fmla="*/ 4401354 w 11269336"/>
              <a:gd name="connsiteY148" fmla="*/ 2194745 h 2323145"/>
              <a:gd name="connsiteX149" fmla="*/ 4383151 w 11269336"/>
              <a:gd name="connsiteY149" fmla="*/ 2201140 h 2323145"/>
              <a:gd name="connsiteX150" fmla="*/ 4366646 w 11269336"/>
              <a:gd name="connsiteY150" fmla="*/ 2198564 h 2323145"/>
              <a:gd name="connsiteX151" fmla="*/ 4354009 w 11269336"/>
              <a:gd name="connsiteY151" fmla="*/ 2204984 h 2323145"/>
              <a:gd name="connsiteX152" fmla="*/ 4348284 w 11269336"/>
              <a:gd name="connsiteY152" fmla="*/ 2205270 h 2323145"/>
              <a:gd name="connsiteX153" fmla="*/ 4333906 w 11269336"/>
              <a:gd name="connsiteY153" fmla="*/ 2205251 h 2323145"/>
              <a:gd name="connsiteX154" fmla="*/ 4308819 w 11269336"/>
              <a:gd name="connsiteY154" fmla="*/ 2203822 h 2323145"/>
              <a:gd name="connsiteX155" fmla="*/ 4301210 w 11269336"/>
              <a:gd name="connsiteY155" fmla="*/ 2204456 h 2323145"/>
              <a:gd name="connsiteX156" fmla="*/ 4283095 w 11269336"/>
              <a:gd name="connsiteY156" fmla="*/ 2198177 h 2323145"/>
              <a:gd name="connsiteX157" fmla="*/ 4250119 w 11269336"/>
              <a:gd name="connsiteY157" fmla="*/ 2196342 h 2323145"/>
              <a:gd name="connsiteX158" fmla="*/ 4189203 w 11269336"/>
              <a:gd name="connsiteY158" fmla="*/ 2178994 h 2323145"/>
              <a:gd name="connsiteX159" fmla="*/ 4154035 w 11269336"/>
              <a:gd name="connsiteY159" fmla="*/ 2171950 h 2323145"/>
              <a:gd name="connsiteX160" fmla="*/ 4129569 w 11269336"/>
              <a:gd name="connsiteY160" fmla="*/ 2163850 h 2323145"/>
              <a:gd name="connsiteX161" fmla="*/ 4061250 w 11269336"/>
              <a:gd name="connsiteY161" fmla="*/ 2159236 h 2323145"/>
              <a:gd name="connsiteX162" fmla="*/ 3945480 w 11269336"/>
              <a:gd name="connsiteY162" fmla="*/ 2158279 h 2323145"/>
              <a:gd name="connsiteX163" fmla="*/ 3921468 w 11269336"/>
              <a:gd name="connsiteY163" fmla="*/ 2156588 h 2323145"/>
              <a:gd name="connsiteX164" fmla="*/ 3903348 w 11269336"/>
              <a:gd name="connsiteY164" fmla="*/ 2149220 h 2323145"/>
              <a:gd name="connsiteX165" fmla="*/ 3901342 w 11269336"/>
              <a:gd name="connsiteY165" fmla="*/ 2142355 h 2323145"/>
              <a:gd name="connsiteX166" fmla="*/ 3888539 w 11269336"/>
              <a:gd name="connsiteY166" fmla="*/ 2140476 h 2323145"/>
              <a:gd name="connsiteX167" fmla="*/ 3885662 w 11269336"/>
              <a:gd name="connsiteY167" fmla="*/ 2138740 h 2323145"/>
              <a:gd name="connsiteX168" fmla="*/ 3868627 w 11269336"/>
              <a:gd name="connsiteY168" fmla="*/ 2130023 h 2323145"/>
              <a:gd name="connsiteX169" fmla="*/ 3819177 w 11269336"/>
              <a:gd name="connsiteY169" fmla="*/ 2142111 h 2323145"/>
              <a:gd name="connsiteX170" fmla="*/ 3769100 w 11269336"/>
              <a:gd name="connsiteY170" fmla="*/ 2131731 h 2323145"/>
              <a:gd name="connsiteX171" fmla="*/ 3562752 w 11269336"/>
              <a:gd name="connsiteY171" fmla="*/ 2131785 h 2323145"/>
              <a:gd name="connsiteX172" fmla="*/ 3541402 w 11269336"/>
              <a:gd name="connsiteY172" fmla="*/ 2106821 h 2323145"/>
              <a:gd name="connsiteX173" fmla="*/ 3365341 w 11269336"/>
              <a:gd name="connsiteY173" fmla="*/ 2077638 h 2323145"/>
              <a:gd name="connsiteX174" fmla="*/ 3170922 w 11269336"/>
              <a:gd name="connsiteY174" fmla="*/ 2115957 h 2323145"/>
              <a:gd name="connsiteX175" fmla="*/ 3156256 w 11269336"/>
              <a:gd name="connsiteY175" fmla="*/ 2124773 h 2323145"/>
              <a:gd name="connsiteX176" fmla="*/ 3140298 w 11269336"/>
              <a:gd name="connsiteY176" fmla="*/ 2129182 h 2323145"/>
              <a:gd name="connsiteX177" fmla="*/ 3138514 w 11269336"/>
              <a:gd name="connsiteY177" fmla="*/ 2128069 h 2323145"/>
              <a:gd name="connsiteX178" fmla="*/ 3120467 w 11269336"/>
              <a:gd name="connsiteY178" fmla="*/ 2128281 h 2323145"/>
              <a:gd name="connsiteX179" fmla="*/ 3116175 w 11269336"/>
              <a:gd name="connsiteY179" fmla="*/ 2131633 h 2323145"/>
              <a:gd name="connsiteX180" fmla="*/ 3103685 w 11269336"/>
              <a:gd name="connsiteY180" fmla="*/ 2132814 h 2323145"/>
              <a:gd name="connsiteX181" fmla="*/ 3078794 w 11269336"/>
              <a:gd name="connsiteY181" fmla="*/ 2137935 h 2323145"/>
              <a:gd name="connsiteX182" fmla="*/ 3074407 w 11269336"/>
              <a:gd name="connsiteY182" fmla="*/ 2136274 h 2323145"/>
              <a:gd name="connsiteX183" fmla="*/ 3037285 w 11269336"/>
              <a:gd name="connsiteY183" fmla="*/ 2139919 h 2323145"/>
              <a:gd name="connsiteX184" fmla="*/ 3036901 w 11269336"/>
              <a:gd name="connsiteY184" fmla="*/ 2138726 h 2323145"/>
              <a:gd name="connsiteX185" fmla="*/ 3026996 w 11269336"/>
              <a:gd name="connsiteY185" fmla="*/ 2134322 h 2323145"/>
              <a:gd name="connsiteX186" fmla="*/ 3007772 w 11269336"/>
              <a:gd name="connsiteY186" fmla="*/ 2128742 h 2323145"/>
              <a:gd name="connsiteX187" fmla="*/ 2965030 w 11269336"/>
              <a:gd name="connsiteY187" fmla="*/ 2100494 h 2323145"/>
              <a:gd name="connsiteX188" fmla="*/ 2926342 w 11269336"/>
              <a:gd name="connsiteY188" fmla="*/ 2104155 h 2323145"/>
              <a:gd name="connsiteX189" fmla="*/ 2918608 w 11269336"/>
              <a:gd name="connsiteY189" fmla="*/ 2104215 h 2323145"/>
              <a:gd name="connsiteX190" fmla="*/ 2918475 w 11269336"/>
              <a:gd name="connsiteY190" fmla="*/ 2103937 h 2323145"/>
              <a:gd name="connsiteX191" fmla="*/ 2910360 w 11269336"/>
              <a:gd name="connsiteY191" fmla="*/ 2103444 h 2323145"/>
              <a:gd name="connsiteX192" fmla="*/ 2904507 w 11269336"/>
              <a:gd name="connsiteY192" fmla="*/ 2104326 h 2323145"/>
              <a:gd name="connsiteX193" fmla="*/ 2889503 w 11269336"/>
              <a:gd name="connsiteY193" fmla="*/ 2104443 h 2323145"/>
              <a:gd name="connsiteX194" fmla="*/ 2884480 w 11269336"/>
              <a:gd name="connsiteY194" fmla="*/ 2102626 h 2323145"/>
              <a:gd name="connsiteX195" fmla="*/ 2882689 w 11269336"/>
              <a:gd name="connsiteY195" fmla="*/ 2099228 h 2323145"/>
              <a:gd name="connsiteX196" fmla="*/ 2881291 w 11269336"/>
              <a:gd name="connsiteY196" fmla="*/ 2099618 h 2323145"/>
              <a:gd name="connsiteX197" fmla="*/ 2853979 w 11269336"/>
              <a:gd name="connsiteY197" fmla="*/ 2090388 h 2323145"/>
              <a:gd name="connsiteX198" fmla="*/ 2791790 w 11269336"/>
              <a:gd name="connsiteY198" fmla="*/ 2080332 h 2323145"/>
              <a:gd name="connsiteX199" fmla="*/ 2755844 w 11269336"/>
              <a:gd name="connsiteY199" fmla="*/ 2078874 h 2323145"/>
              <a:gd name="connsiteX200" fmla="*/ 2657742 w 11269336"/>
              <a:gd name="connsiteY200" fmla="*/ 2070179 h 2323145"/>
              <a:gd name="connsiteX201" fmla="*/ 2559549 w 11269336"/>
              <a:gd name="connsiteY201" fmla="*/ 2057873 h 2323145"/>
              <a:gd name="connsiteX202" fmla="*/ 2512054 w 11269336"/>
              <a:gd name="connsiteY202" fmla="*/ 2031671 h 2323145"/>
              <a:gd name="connsiteX203" fmla="*/ 2506437 w 11269336"/>
              <a:gd name="connsiteY203" fmla="*/ 2030918 h 2323145"/>
              <a:gd name="connsiteX204" fmla="*/ 2491752 w 11269336"/>
              <a:gd name="connsiteY204" fmla="*/ 2033906 h 2323145"/>
              <a:gd name="connsiteX205" fmla="*/ 2486338 w 11269336"/>
              <a:gd name="connsiteY205" fmla="*/ 2035862 h 2323145"/>
              <a:gd name="connsiteX206" fmla="*/ 2478186 w 11269336"/>
              <a:gd name="connsiteY206" fmla="*/ 2036953 h 2323145"/>
              <a:gd name="connsiteX207" fmla="*/ 2477950 w 11269336"/>
              <a:gd name="connsiteY207" fmla="*/ 2036715 h 2323145"/>
              <a:gd name="connsiteX208" fmla="*/ 2470381 w 11269336"/>
              <a:gd name="connsiteY208" fmla="*/ 2038256 h 2323145"/>
              <a:gd name="connsiteX209" fmla="*/ 2433781 w 11269336"/>
              <a:gd name="connsiteY209" fmla="*/ 2049140 h 2323145"/>
              <a:gd name="connsiteX210" fmla="*/ 2381172 w 11269336"/>
              <a:gd name="connsiteY210" fmla="*/ 2030645 h 2323145"/>
              <a:gd name="connsiteX211" fmla="*/ 2360198 w 11269336"/>
              <a:gd name="connsiteY211" fmla="*/ 2029059 h 2323145"/>
              <a:gd name="connsiteX212" fmla="*/ 2348815 w 11269336"/>
              <a:gd name="connsiteY212" fmla="*/ 2026798 h 2323145"/>
              <a:gd name="connsiteX213" fmla="*/ 2347988 w 11269336"/>
              <a:gd name="connsiteY213" fmla="*/ 2025745 h 2323145"/>
              <a:gd name="connsiteX214" fmla="*/ 2312920 w 11269336"/>
              <a:gd name="connsiteY214" fmla="*/ 2036311 h 2323145"/>
              <a:gd name="connsiteX215" fmla="*/ 2307986 w 11269336"/>
              <a:gd name="connsiteY215" fmla="*/ 2035583 h 2323145"/>
              <a:gd name="connsiteX216" fmla="*/ 2285481 w 11269336"/>
              <a:gd name="connsiteY216" fmla="*/ 2045197 h 2323145"/>
              <a:gd name="connsiteX217" fmla="*/ 2273666 w 11269336"/>
              <a:gd name="connsiteY217" fmla="*/ 2048710 h 2323145"/>
              <a:gd name="connsiteX218" fmla="*/ 2270719 w 11269336"/>
              <a:gd name="connsiteY218" fmla="*/ 2052702 h 2323145"/>
              <a:gd name="connsiteX219" fmla="*/ 2253080 w 11269336"/>
              <a:gd name="connsiteY219" fmla="*/ 2056363 h 2323145"/>
              <a:gd name="connsiteX220" fmla="*/ 2250906 w 11269336"/>
              <a:gd name="connsiteY220" fmla="*/ 2055654 h 2323145"/>
              <a:gd name="connsiteX221" fmla="*/ 2236905 w 11269336"/>
              <a:gd name="connsiteY221" fmla="*/ 2062882 h 2323145"/>
              <a:gd name="connsiteX222" fmla="*/ 2225830 w 11269336"/>
              <a:gd name="connsiteY222" fmla="*/ 2074027 h 2323145"/>
              <a:gd name="connsiteX223" fmla="*/ 2073776 w 11269336"/>
              <a:gd name="connsiteY223" fmla="*/ 2089244 h 2323145"/>
              <a:gd name="connsiteX224" fmla="*/ 1948256 w 11269336"/>
              <a:gd name="connsiteY224" fmla="*/ 2146616 h 2323145"/>
              <a:gd name="connsiteX225" fmla="*/ 1865582 w 11269336"/>
              <a:gd name="connsiteY225" fmla="*/ 2153738 h 2323145"/>
              <a:gd name="connsiteX226" fmla="*/ 1835210 w 11269336"/>
              <a:gd name="connsiteY226" fmla="*/ 2134244 h 2323145"/>
              <a:gd name="connsiteX227" fmla="*/ 1632661 w 11269336"/>
              <a:gd name="connsiteY227" fmla="*/ 2173882 h 2323145"/>
              <a:gd name="connsiteX228" fmla="*/ 1579590 w 11269336"/>
              <a:gd name="connsiteY228" fmla="*/ 2173680 h 2323145"/>
              <a:gd name="connsiteX229" fmla="*/ 1535601 w 11269336"/>
              <a:gd name="connsiteY229" fmla="*/ 2194590 h 2323145"/>
              <a:gd name="connsiteX230" fmla="*/ 1515594 w 11269336"/>
              <a:gd name="connsiteY230" fmla="*/ 2189622 h 2323145"/>
              <a:gd name="connsiteX231" fmla="*/ 1512113 w 11269336"/>
              <a:gd name="connsiteY231" fmla="*/ 2188534 h 2323145"/>
              <a:gd name="connsiteX232" fmla="*/ 1498838 w 11269336"/>
              <a:gd name="connsiteY232" fmla="*/ 2189213 h 2323145"/>
              <a:gd name="connsiteX233" fmla="*/ 1494279 w 11269336"/>
              <a:gd name="connsiteY233" fmla="*/ 2183112 h 2323145"/>
              <a:gd name="connsiteX234" fmla="*/ 1473714 w 11269336"/>
              <a:gd name="connsiteY234" fmla="*/ 2179625 h 2323145"/>
              <a:gd name="connsiteX235" fmla="*/ 1449503 w 11269336"/>
              <a:gd name="connsiteY235" fmla="*/ 2182633 h 2323145"/>
              <a:gd name="connsiteX236" fmla="*/ 1266687 w 11269336"/>
              <a:gd name="connsiteY236" fmla="*/ 2212688 h 2323145"/>
              <a:gd name="connsiteX237" fmla="*/ 1239614 w 11269336"/>
              <a:gd name="connsiteY237" fmla="*/ 2209727 h 2323145"/>
              <a:gd name="connsiteX238" fmla="*/ 1202436 w 11269336"/>
              <a:gd name="connsiteY238" fmla="*/ 2209817 h 2323145"/>
              <a:gd name="connsiteX239" fmla="*/ 1136097 w 11269336"/>
              <a:gd name="connsiteY239" fmla="*/ 2205112 h 2323145"/>
              <a:gd name="connsiteX240" fmla="*/ 988232 w 11269336"/>
              <a:gd name="connsiteY240" fmla="*/ 2235635 h 2323145"/>
              <a:gd name="connsiteX241" fmla="*/ 981959 w 11269336"/>
              <a:gd name="connsiteY241" fmla="*/ 2231607 h 2323145"/>
              <a:gd name="connsiteX242" fmla="*/ 938600 w 11269336"/>
              <a:gd name="connsiteY242" fmla="*/ 2238113 h 2323145"/>
              <a:gd name="connsiteX243" fmla="*/ 791788 w 11269336"/>
              <a:gd name="connsiteY243" fmla="*/ 2293224 h 2323145"/>
              <a:gd name="connsiteX244" fmla="*/ 706914 w 11269336"/>
              <a:gd name="connsiteY244" fmla="*/ 2305046 h 2323145"/>
              <a:gd name="connsiteX245" fmla="*/ 675971 w 11269336"/>
              <a:gd name="connsiteY245" fmla="*/ 2304030 h 2323145"/>
              <a:gd name="connsiteX246" fmla="*/ 624180 w 11269336"/>
              <a:gd name="connsiteY246" fmla="*/ 2302650 h 2323145"/>
              <a:gd name="connsiteX247" fmla="*/ 583453 w 11269336"/>
              <a:gd name="connsiteY247" fmla="*/ 2288788 h 2323145"/>
              <a:gd name="connsiteX248" fmla="*/ 540946 w 11269336"/>
              <a:gd name="connsiteY248" fmla="*/ 2292721 h 2323145"/>
              <a:gd name="connsiteX249" fmla="*/ 533680 w 11269336"/>
              <a:gd name="connsiteY249" fmla="*/ 2310233 h 2323145"/>
              <a:gd name="connsiteX250" fmla="*/ 487366 w 11269336"/>
              <a:gd name="connsiteY250" fmla="*/ 2309053 h 2323145"/>
              <a:gd name="connsiteX251" fmla="*/ 416820 w 11269336"/>
              <a:gd name="connsiteY251" fmla="*/ 2305443 h 2323145"/>
              <a:gd name="connsiteX252" fmla="*/ 376805 w 11269336"/>
              <a:gd name="connsiteY252" fmla="*/ 2307647 h 2323145"/>
              <a:gd name="connsiteX253" fmla="*/ 266777 w 11269336"/>
              <a:gd name="connsiteY253" fmla="*/ 2309012 h 2323145"/>
              <a:gd name="connsiteX254" fmla="*/ 156013 w 11269336"/>
              <a:gd name="connsiteY254" fmla="*/ 2306832 h 2323145"/>
              <a:gd name="connsiteX255" fmla="*/ 87258 w 11269336"/>
              <a:gd name="connsiteY255" fmla="*/ 2285511 h 2323145"/>
              <a:gd name="connsiteX256" fmla="*/ 23798 w 11269336"/>
              <a:gd name="connsiteY256" fmla="*/ 2281822 h 2323145"/>
              <a:gd name="connsiteX257" fmla="*/ 0 w 11269336"/>
              <a:gd name="connsiteY257" fmla="*/ 2285369 h 2323145"/>
              <a:gd name="connsiteX258" fmla="*/ 0 w 11269336"/>
              <a:gd name="connsiteY258"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20601 w 11269336"/>
              <a:gd name="connsiteY146" fmla="*/ 2205158 h 2323145"/>
              <a:gd name="connsiteX147" fmla="*/ 4405765 w 11269336"/>
              <a:gd name="connsiteY147" fmla="*/ 2199902 h 2323145"/>
              <a:gd name="connsiteX148" fmla="*/ 4401354 w 11269336"/>
              <a:gd name="connsiteY148" fmla="*/ 2194745 h 2323145"/>
              <a:gd name="connsiteX149" fmla="*/ 4366646 w 11269336"/>
              <a:gd name="connsiteY149" fmla="*/ 2198564 h 2323145"/>
              <a:gd name="connsiteX150" fmla="*/ 4354009 w 11269336"/>
              <a:gd name="connsiteY150" fmla="*/ 2204984 h 2323145"/>
              <a:gd name="connsiteX151" fmla="*/ 4348284 w 11269336"/>
              <a:gd name="connsiteY151" fmla="*/ 2205270 h 2323145"/>
              <a:gd name="connsiteX152" fmla="*/ 4333906 w 11269336"/>
              <a:gd name="connsiteY152" fmla="*/ 2205251 h 2323145"/>
              <a:gd name="connsiteX153" fmla="*/ 4308819 w 11269336"/>
              <a:gd name="connsiteY153" fmla="*/ 2203822 h 2323145"/>
              <a:gd name="connsiteX154" fmla="*/ 4301210 w 11269336"/>
              <a:gd name="connsiteY154" fmla="*/ 2204456 h 2323145"/>
              <a:gd name="connsiteX155" fmla="*/ 4283095 w 11269336"/>
              <a:gd name="connsiteY155" fmla="*/ 2198177 h 2323145"/>
              <a:gd name="connsiteX156" fmla="*/ 4250119 w 11269336"/>
              <a:gd name="connsiteY156" fmla="*/ 2196342 h 2323145"/>
              <a:gd name="connsiteX157" fmla="*/ 4189203 w 11269336"/>
              <a:gd name="connsiteY157" fmla="*/ 2178994 h 2323145"/>
              <a:gd name="connsiteX158" fmla="*/ 4154035 w 11269336"/>
              <a:gd name="connsiteY158" fmla="*/ 2171950 h 2323145"/>
              <a:gd name="connsiteX159" fmla="*/ 4129569 w 11269336"/>
              <a:gd name="connsiteY159" fmla="*/ 2163850 h 2323145"/>
              <a:gd name="connsiteX160" fmla="*/ 4061250 w 11269336"/>
              <a:gd name="connsiteY160" fmla="*/ 2159236 h 2323145"/>
              <a:gd name="connsiteX161" fmla="*/ 3945480 w 11269336"/>
              <a:gd name="connsiteY161" fmla="*/ 2158279 h 2323145"/>
              <a:gd name="connsiteX162" fmla="*/ 3921468 w 11269336"/>
              <a:gd name="connsiteY162" fmla="*/ 2156588 h 2323145"/>
              <a:gd name="connsiteX163" fmla="*/ 3903348 w 11269336"/>
              <a:gd name="connsiteY163" fmla="*/ 2149220 h 2323145"/>
              <a:gd name="connsiteX164" fmla="*/ 3901342 w 11269336"/>
              <a:gd name="connsiteY164" fmla="*/ 2142355 h 2323145"/>
              <a:gd name="connsiteX165" fmla="*/ 3888539 w 11269336"/>
              <a:gd name="connsiteY165" fmla="*/ 2140476 h 2323145"/>
              <a:gd name="connsiteX166" fmla="*/ 3885662 w 11269336"/>
              <a:gd name="connsiteY166" fmla="*/ 2138740 h 2323145"/>
              <a:gd name="connsiteX167" fmla="*/ 3868627 w 11269336"/>
              <a:gd name="connsiteY167" fmla="*/ 2130023 h 2323145"/>
              <a:gd name="connsiteX168" fmla="*/ 3819177 w 11269336"/>
              <a:gd name="connsiteY168" fmla="*/ 2142111 h 2323145"/>
              <a:gd name="connsiteX169" fmla="*/ 3769100 w 11269336"/>
              <a:gd name="connsiteY169" fmla="*/ 2131731 h 2323145"/>
              <a:gd name="connsiteX170" fmla="*/ 3562752 w 11269336"/>
              <a:gd name="connsiteY170" fmla="*/ 2131785 h 2323145"/>
              <a:gd name="connsiteX171" fmla="*/ 3541402 w 11269336"/>
              <a:gd name="connsiteY171" fmla="*/ 2106821 h 2323145"/>
              <a:gd name="connsiteX172" fmla="*/ 3365341 w 11269336"/>
              <a:gd name="connsiteY172" fmla="*/ 2077638 h 2323145"/>
              <a:gd name="connsiteX173" fmla="*/ 3170922 w 11269336"/>
              <a:gd name="connsiteY173" fmla="*/ 2115957 h 2323145"/>
              <a:gd name="connsiteX174" fmla="*/ 3156256 w 11269336"/>
              <a:gd name="connsiteY174" fmla="*/ 2124773 h 2323145"/>
              <a:gd name="connsiteX175" fmla="*/ 3140298 w 11269336"/>
              <a:gd name="connsiteY175" fmla="*/ 2129182 h 2323145"/>
              <a:gd name="connsiteX176" fmla="*/ 3138514 w 11269336"/>
              <a:gd name="connsiteY176" fmla="*/ 2128069 h 2323145"/>
              <a:gd name="connsiteX177" fmla="*/ 3120467 w 11269336"/>
              <a:gd name="connsiteY177" fmla="*/ 2128281 h 2323145"/>
              <a:gd name="connsiteX178" fmla="*/ 3116175 w 11269336"/>
              <a:gd name="connsiteY178" fmla="*/ 2131633 h 2323145"/>
              <a:gd name="connsiteX179" fmla="*/ 3103685 w 11269336"/>
              <a:gd name="connsiteY179" fmla="*/ 2132814 h 2323145"/>
              <a:gd name="connsiteX180" fmla="*/ 3078794 w 11269336"/>
              <a:gd name="connsiteY180" fmla="*/ 2137935 h 2323145"/>
              <a:gd name="connsiteX181" fmla="*/ 3074407 w 11269336"/>
              <a:gd name="connsiteY181" fmla="*/ 2136274 h 2323145"/>
              <a:gd name="connsiteX182" fmla="*/ 3037285 w 11269336"/>
              <a:gd name="connsiteY182" fmla="*/ 2139919 h 2323145"/>
              <a:gd name="connsiteX183" fmla="*/ 3036901 w 11269336"/>
              <a:gd name="connsiteY183" fmla="*/ 2138726 h 2323145"/>
              <a:gd name="connsiteX184" fmla="*/ 3026996 w 11269336"/>
              <a:gd name="connsiteY184" fmla="*/ 2134322 h 2323145"/>
              <a:gd name="connsiteX185" fmla="*/ 3007772 w 11269336"/>
              <a:gd name="connsiteY185" fmla="*/ 2128742 h 2323145"/>
              <a:gd name="connsiteX186" fmla="*/ 2965030 w 11269336"/>
              <a:gd name="connsiteY186" fmla="*/ 2100494 h 2323145"/>
              <a:gd name="connsiteX187" fmla="*/ 2926342 w 11269336"/>
              <a:gd name="connsiteY187" fmla="*/ 2104155 h 2323145"/>
              <a:gd name="connsiteX188" fmla="*/ 2918608 w 11269336"/>
              <a:gd name="connsiteY188" fmla="*/ 2104215 h 2323145"/>
              <a:gd name="connsiteX189" fmla="*/ 2918475 w 11269336"/>
              <a:gd name="connsiteY189" fmla="*/ 2103937 h 2323145"/>
              <a:gd name="connsiteX190" fmla="*/ 2910360 w 11269336"/>
              <a:gd name="connsiteY190" fmla="*/ 2103444 h 2323145"/>
              <a:gd name="connsiteX191" fmla="*/ 2904507 w 11269336"/>
              <a:gd name="connsiteY191" fmla="*/ 2104326 h 2323145"/>
              <a:gd name="connsiteX192" fmla="*/ 2889503 w 11269336"/>
              <a:gd name="connsiteY192" fmla="*/ 2104443 h 2323145"/>
              <a:gd name="connsiteX193" fmla="*/ 2884480 w 11269336"/>
              <a:gd name="connsiteY193" fmla="*/ 2102626 h 2323145"/>
              <a:gd name="connsiteX194" fmla="*/ 2882689 w 11269336"/>
              <a:gd name="connsiteY194" fmla="*/ 2099228 h 2323145"/>
              <a:gd name="connsiteX195" fmla="*/ 2881291 w 11269336"/>
              <a:gd name="connsiteY195" fmla="*/ 2099618 h 2323145"/>
              <a:gd name="connsiteX196" fmla="*/ 2853979 w 11269336"/>
              <a:gd name="connsiteY196" fmla="*/ 2090388 h 2323145"/>
              <a:gd name="connsiteX197" fmla="*/ 2791790 w 11269336"/>
              <a:gd name="connsiteY197" fmla="*/ 2080332 h 2323145"/>
              <a:gd name="connsiteX198" fmla="*/ 2755844 w 11269336"/>
              <a:gd name="connsiteY198" fmla="*/ 2078874 h 2323145"/>
              <a:gd name="connsiteX199" fmla="*/ 2657742 w 11269336"/>
              <a:gd name="connsiteY199" fmla="*/ 2070179 h 2323145"/>
              <a:gd name="connsiteX200" fmla="*/ 2559549 w 11269336"/>
              <a:gd name="connsiteY200" fmla="*/ 2057873 h 2323145"/>
              <a:gd name="connsiteX201" fmla="*/ 2512054 w 11269336"/>
              <a:gd name="connsiteY201" fmla="*/ 2031671 h 2323145"/>
              <a:gd name="connsiteX202" fmla="*/ 2506437 w 11269336"/>
              <a:gd name="connsiteY202" fmla="*/ 2030918 h 2323145"/>
              <a:gd name="connsiteX203" fmla="*/ 2491752 w 11269336"/>
              <a:gd name="connsiteY203" fmla="*/ 2033906 h 2323145"/>
              <a:gd name="connsiteX204" fmla="*/ 2486338 w 11269336"/>
              <a:gd name="connsiteY204" fmla="*/ 2035862 h 2323145"/>
              <a:gd name="connsiteX205" fmla="*/ 2478186 w 11269336"/>
              <a:gd name="connsiteY205" fmla="*/ 2036953 h 2323145"/>
              <a:gd name="connsiteX206" fmla="*/ 2477950 w 11269336"/>
              <a:gd name="connsiteY206" fmla="*/ 2036715 h 2323145"/>
              <a:gd name="connsiteX207" fmla="*/ 2470381 w 11269336"/>
              <a:gd name="connsiteY207" fmla="*/ 2038256 h 2323145"/>
              <a:gd name="connsiteX208" fmla="*/ 2433781 w 11269336"/>
              <a:gd name="connsiteY208" fmla="*/ 2049140 h 2323145"/>
              <a:gd name="connsiteX209" fmla="*/ 2381172 w 11269336"/>
              <a:gd name="connsiteY209" fmla="*/ 2030645 h 2323145"/>
              <a:gd name="connsiteX210" fmla="*/ 2360198 w 11269336"/>
              <a:gd name="connsiteY210" fmla="*/ 2029059 h 2323145"/>
              <a:gd name="connsiteX211" fmla="*/ 2348815 w 11269336"/>
              <a:gd name="connsiteY211" fmla="*/ 2026798 h 2323145"/>
              <a:gd name="connsiteX212" fmla="*/ 2347988 w 11269336"/>
              <a:gd name="connsiteY212" fmla="*/ 2025745 h 2323145"/>
              <a:gd name="connsiteX213" fmla="*/ 2312920 w 11269336"/>
              <a:gd name="connsiteY213" fmla="*/ 2036311 h 2323145"/>
              <a:gd name="connsiteX214" fmla="*/ 2307986 w 11269336"/>
              <a:gd name="connsiteY214" fmla="*/ 2035583 h 2323145"/>
              <a:gd name="connsiteX215" fmla="*/ 2285481 w 11269336"/>
              <a:gd name="connsiteY215" fmla="*/ 2045197 h 2323145"/>
              <a:gd name="connsiteX216" fmla="*/ 2273666 w 11269336"/>
              <a:gd name="connsiteY216" fmla="*/ 2048710 h 2323145"/>
              <a:gd name="connsiteX217" fmla="*/ 2270719 w 11269336"/>
              <a:gd name="connsiteY217" fmla="*/ 2052702 h 2323145"/>
              <a:gd name="connsiteX218" fmla="*/ 2253080 w 11269336"/>
              <a:gd name="connsiteY218" fmla="*/ 2056363 h 2323145"/>
              <a:gd name="connsiteX219" fmla="*/ 2250906 w 11269336"/>
              <a:gd name="connsiteY219" fmla="*/ 2055654 h 2323145"/>
              <a:gd name="connsiteX220" fmla="*/ 2236905 w 11269336"/>
              <a:gd name="connsiteY220" fmla="*/ 2062882 h 2323145"/>
              <a:gd name="connsiteX221" fmla="*/ 2225830 w 11269336"/>
              <a:gd name="connsiteY221" fmla="*/ 2074027 h 2323145"/>
              <a:gd name="connsiteX222" fmla="*/ 2073776 w 11269336"/>
              <a:gd name="connsiteY222" fmla="*/ 2089244 h 2323145"/>
              <a:gd name="connsiteX223" fmla="*/ 1948256 w 11269336"/>
              <a:gd name="connsiteY223" fmla="*/ 2146616 h 2323145"/>
              <a:gd name="connsiteX224" fmla="*/ 1865582 w 11269336"/>
              <a:gd name="connsiteY224" fmla="*/ 2153738 h 2323145"/>
              <a:gd name="connsiteX225" fmla="*/ 1835210 w 11269336"/>
              <a:gd name="connsiteY225" fmla="*/ 2134244 h 2323145"/>
              <a:gd name="connsiteX226" fmla="*/ 1632661 w 11269336"/>
              <a:gd name="connsiteY226" fmla="*/ 2173882 h 2323145"/>
              <a:gd name="connsiteX227" fmla="*/ 1579590 w 11269336"/>
              <a:gd name="connsiteY227" fmla="*/ 2173680 h 2323145"/>
              <a:gd name="connsiteX228" fmla="*/ 1535601 w 11269336"/>
              <a:gd name="connsiteY228" fmla="*/ 2194590 h 2323145"/>
              <a:gd name="connsiteX229" fmla="*/ 1515594 w 11269336"/>
              <a:gd name="connsiteY229" fmla="*/ 2189622 h 2323145"/>
              <a:gd name="connsiteX230" fmla="*/ 1512113 w 11269336"/>
              <a:gd name="connsiteY230" fmla="*/ 2188534 h 2323145"/>
              <a:gd name="connsiteX231" fmla="*/ 1498838 w 11269336"/>
              <a:gd name="connsiteY231" fmla="*/ 2189213 h 2323145"/>
              <a:gd name="connsiteX232" fmla="*/ 1494279 w 11269336"/>
              <a:gd name="connsiteY232" fmla="*/ 2183112 h 2323145"/>
              <a:gd name="connsiteX233" fmla="*/ 1473714 w 11269336"/>
              <a:gd name="connsiteY233" fmla="*/ 2179625 h 2323145"/>
              <a:gd name="connsiteX234" fmla="*/ 1449503 w 11269336"/>
              <a:gd name="connsiteY234" fmla="*/ 2182633 h 2323145"/>
              <a:gd name="connsiteX235" fmla="*/ 1266687 w 11269336"/>
              <a:gd name="connsiteY235" fmla="*/ 2212688 h 2323145"/>
              <a:gd name="connsiteX236" fmla="*/ 1239614 w 11269336"/>
              <a:gd name="connsiteY236" fmla="*/ 2209727 h 2323145"/>
              <a:gd name="connsiteX237" fmla="*/ 1202436 w 11269336"/>
              <a:gd name="connsiteY237" fmla="*/ 2209817 h 2323145"/>
              <a:gd name="connsiteX238" fmla="*/ 1136097 w 11269336"/>
              <a:gd name="connsiteY238" fmla="*/ 2205112 h 2323145"/>
              <a:gd name="connsiteX239" fmla="*/ 988232 w 11269336"/>
              <a:gd name="connsiteY239" fmla="*/ 2235635 h 2323145"/>
              <a:gd name="connsiteX240" fmla="*/ 981959 w 11269336"/>
              <a:gd name="connsiteY240" fmla="*/ 2231607 h 2323145"/>
              <a:gd name="connsiteX241" fmla="*/ 938600 w 11269336"/>
              <a:gd name="connsiteY241" fmla="*/ 2238113 h 2323145"/>
              <a:gd name="connsiteX242" fmla="*/ 791788 w 11269336"/>
              <a:gd name="connsiteY242" fmla="*/ 2293224 h 2323145"/>
              <a:gd name="connsiteX243" fmla="*/ 706914 w 11269336"/>
              <a:gd name="connsiteY243" fmla="*/ 2305046 h 2323145"/>
              <a:gd name="connsiteX244" fmla="*/ 675971 w 11269336"/>
              <a:gd name="connsiteY244" fmla="*/ 2304030 h 2323145"/>
              <a:gd name="connsiteX245" fmla="*/ 624180 w 11269336"/>
              <a:gd name="connsiteY245" fmla="*/ 2302650 h 2323145"/>
              <a:gd name="connsiteX246" fmla="*/ 583453 w 11269336"/>
              <a:gd name="connsiteY246" fmla="*/ 2288788 h 2323145"/>
              <a:gd name="connsiteX247" fmla="*/ 540946 w 11269336"/>
              <a:gd name="connsiteY247" fmla="*/ 2292721 h 2323145"/>
              <a:gd name="connsiteX248" fmla="*/ 533680 w 11269336"/>
              <a:gd name="connsiteY248" fmla="*/ 2310233 h 2323145"/>
              <a:gd name="connsiteX249" fmla="*/ 487366 w 11269336"/>
              <a:gd name="connsiteY249" fmla="*/ 2309053 h 2323145"/>
              <a:gd name="connsiteX250" fmla="*/ 416820 w 11269336"/>
              <a:gd name="connsiteY250" fmla="*/ 2305443 h 2323145"/>
              <a:gd name="connsiteX251" fmla="*/ 376805 w 11269336"/>
              <a:gd name="connsiteY251" fmla="*/ 2307647 h 2323145"/>
              <a:gd name="connsiteX252" fmla="*/ 266777 w 11269336"/>
              <a:gd name="connsiteY252" fmla="*/ 2309012 h 2323145"/>
              <a:gd name="connsiteX253" fmla="*/ 156013 w 11269336"/>
              <a:gd name="connsiteY253" fmla="*/ 2306832 h 2323145"/>
              <a:gd name="connsiteX254" fmla="*/ 87258 w 11269336"/>
              <a:gd name="connsiteY254" fmla="*/ 2285511 h 2323145"/>
              <a:gd name="connsiteX255" fmla="*/ 23798 w 11269336"/>
              <a:gd name="connsiteY255" fmla="*/ 2281822 h 2323145"/>
              <a:gd name="connsiteX256" fmla="*/ 0 w 11269336"/>
              <a:gd name="connsiteY256" fmla="*/ 2285369 h 2323145"/>
              <a:gd name="connsiteX257" fmla="*/ 0 w 11269336"/>
              <a:gd name="connsiteY257"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05765 w 11269336"/>
              <a:gd name="connsiteY146" fmla="*/ 2199902 h 2323145"/>
              <a:gd name="connsiteX147" fmla="*/ 4401354 w 11269336"/>
              <a:gd name="connsiteY147" fmla="*/ 2194745 h 2323145"/>
              <a:gd name="connsiteX148" fmla="*/ 4366646 w 11269336"/>
              <a:gd name="connsiteY148" fmla="*/ 2198564 h 2323145"/>
              <a:gd name="connsiteX149" fmla="*/ 4354009 w 11269336"/>
              <a:gd name="connsiteY149" fmla="*/ 2204984 h 2323145"/>
              <a:gd name="connsiteX150" fmla="*/ 4348284 w 11269336"/>
              <a:gd name="connsiteY150" fmla="*/ 2205270 h 2323145"/>
              <a:gd name="connsiteX151" fmla="*/ 4333906 w 11269336"/>
              <a:gd name="connsiteY151" fmla="*/ 2205251 h 2323145"/>
              <a:gd name="connsiteX152" fmla="*/ 4308819 w 11269336"/>
              <a:gd name="connsiteY152" fmla="*/ 2203822 h 2323145"/>
              <a:gd name="connsiteX153" fmla="*/ 4301210 w 11269336"/>
              <a:gd name="connsiteY153" fmla="*/ 2204456 h 2323145"/>
              <a:gd name="connsiteX154" fmla="*/ 4283095 w 11269336"/>
              <a:gd name="connsiteY154" fmla="*/ 2198177 h 2323145"/>
              <a:gd name="connsiteX155" fmla="*/ 4250119 w 11269336"/>
              <a:gd name="connsiteY155" fmla="*/ 2196342 h 2323145"/>
              <a:gd name="connsiteX156" fmla="*/ 4189203 w 11269336"/>
              <a:gd name="connsiteY156" fmla="*/ 2178994 h 2323145"/>
              <a:gd name="connsiteX157" fmla="*/ 4154035 w 11269336"/>
              <a:gd name="connsiteY157" fmla="*/ 2171950 h 2323145"/>
              <a:gd name="connsiteX158" fmla="*/ 4129569 w 11269336"/>
              <a:gd name="connsiteY158" fmla="*/ 2163850 h 2323145"/>
              <a:gd name="connsiteX159" fmla="*/ 4061250 w 11269336"/>
              <a:gd name="connsiteY159" fmla="*/ 2159236 h 2323145"/>
              <a:gd name="connsiteX160" fmla="*/ 3945480 w 11269336"/>
              <a:gd name="connsiteY160" fmla="*/ 2158279 h 2323145"/>
              <a:gd name="connsiteX161" fmla="*/ 3921468 w 11269336"/>
              <a:gd name="connsiteY161" fmla="*/ 2156588 h 2323145"/>
              <a:gd name="connsiteX162" fmla="*/ 3903348 w 11269336"/>
              <a:gd name="connsiteY162" fmla="*/ 2149220 h 2323145"/>
              <a:gd name="connsiteX163" fmla="*/ 3901342 w 11269336"/>
              <a:gd name="connsiteY163" fmla="*/ 2142355 h 2323145"/>
              <a:gd name="connsiteX164" fmla="*/ 3888539 w 11269336"/>
              <a:gd name="connsiteY164" fmla="*/ 2140476 h 2323145"/>
              <a:gd name="connsiteX165" fmla="*/ 3885662 w 11269336"/>
              <a:gd name="connsiteY165" fmla="*/ 2138740 h 2323145"/>
              <a:gd name="connsiteX166" fmla="*/ 3868627 w 11269336"/>
              <a:gd name="connsiteY166" fmla="*/ 2130023 h 2323145"/>
              <a:gd name="connsiteX167" fmla="*/ 3819177 w 11269336"/>
              <a:gd name="connsiteY167" fmla="*/ 2142111 h 2323145"/>
              <a:gd name="connsiteX168" fmla="*/ 3769100 w 11269336"/>
              <a:gd name="connsiteY168" fmla="*/ 2131731 h 2323145"/>
              <a:gd name="connsiteX169" fmla="*/ 3562752 w 11269336"/>
              <a:gd name="connsiteY169" fmla="*/ 2131785 h 2323145"/>
              <a:gd name="connsiteX170" fmla="*/ 3541402 w 11269336"/>
              <a:gd name="connsiteY170" fmla="*/ 2106821 h 2323145"/>
              <a:gd name="connsiteX171" fmla="*/ 3365341 w 11269336"/>
              <a:gd name="connsiteY171" fmla="*/ 2077638 h 2323145"/>
              <a:gd name="connsiteX172" fmla="*/ 3170922 w 11269336"/>
              <a:gd name="connsiteY172" fmla="*/ 2115957 h 2323145"/>
              <a:gd name="connsiteX173" fmla="*/ 3156256 w 11269336"/>
              <a:gd name="connsiteY173" fmla="*/ 2124773 h 2323145"/>
              <a:gd name="connsiteX174" fmla="*/ 3140298 w 11269336"/>
              <a:gd name="connsiteY174" fmla="*/ 2129182 h 2323145"/>
              <a:gd name="connsiteX175" fmla="*/ 3138514 w 11269336"/>
              <a:gd name="connsiteY175" fmla="*/ 2128069 h 2323145"/>
              <a:gd name="connsiteX176" fmla="*/ 3120467 w 11269336"/>
              <a:gd name="connsiteY176" fmla="*/ 2128281 h 2323145"/>
              <a:gd name="connsiteX177" fmla="*/ 3116175 w 11269336"/>
              <a:gd name="connsiteY177" fmla="*/ 2131633 h 2323145"/>
              <a:gd name="connsiteX178" fmla="*/ 3103685 w 11269336"/>
              <a:gd name="connsiteY178" fmla="*/ 2132814 h 2323145"/>
              <a:gd name="connsiteX179" fmla="*/ 3078794 w 11269336"/>
              <a:gd name="connsiteY179" fmla="*/ 2137935 h 2323145"/>
              <a:gd name="connsiteX180" fmla="*/ 3074407 w 11269336"/>
              <a:gd name="connsiteY180" fmla="*/ 2136274 h 2323145"/>
              <a:gd name="connsiteX181" fmla="*/ 3037285 w 11269336"/>
              <a:gd name="connsiteY181" fmla="*/ 2139919 h 2323145"/>
              <a:gd name="connsiteX182" fmla="*/ 3036901 w 11269336"/>
              <a:gd name="connsiteY182" fmla="*/ 2138726 h 2323145"/>
              <a:gd name="connsiteX183" fmla="*/ 3026996 w 11269336"/>
              <a:gd name="connsiteY183" fmla="*/ 2134322 h 2323145"/>
              <a:gd name="connsiteX184" fmla="*/ 3007772 w 11269336"/>
              <a:gd name="connsiteY184" fmla="*/ 2128742 h 2323145"/>
              <a:gd name="connsiteX185" fmla="*/ 2965030 w 11269336"/>
              <a:gd name="connsiteY185" fmla="*/ 2100494 h 2323145"/>
              <a:gd name="connsiteX186" fmla="*/ 2926342 w 11269336"/>
              <a:gd name="connsiteY186" fmla="*/ 2104155 h 2323145"/>
              <a:gd name="connsiteX187" fmla="*/ 2918608 w 11269336"/>
              <a:gd name="connsiteY187" fmla="*/ 2104215 h 2323145"/>
              <a:gd name="connsiteX188" fmla="*/ 2918475 w 11269336"/>
              <a:gd name="connsiteY188" fmla="*/ 2103937 h 2323145"/>
              <a:gd name="connsiteX189" fmla="*/ 2910360 w 11269336"/>
              <a:gd name="connsiteY189" fmla="*/ 2103444 h 2323145"/>
              <a:gd name="connsiteX190" fmla="*/ 2904507 w 11269336"/>
              <a:gd name="connsiteY190" fmla="*/ 2104326 h 2323145"/>
              <a:gd name="connsiteX191" fmla="*/ 2889503 w 11269336"/>
              <a:gd name="connsiteY191" fmla="*/ 2104443 h 2323145"/>
              <a:gd name="connsiteX192" fmla="*/ 2884480 w 11269336"/>
              <a:gd name="connsiteY192" fmla="*/ 2102626 h 2323145"/>
              <a:gd name="connsiteX193" fmla="*/ 2882689 w 11269336"/>
              <a:gd name="connsiteY193" fmla="*/ 2099228 h 2323145"/>
              <a:gd name="connsiteX194" fmla="*/ 2881291 w 11269336"/>
              <a:gd name="connsiteY194" fmla="*/ 2099618 h 2323145"/>
              <a:gd name="connsiteX195" fmla="*/ 2853979 w 11269336"/>
              <a:gd name="connsiteY195" fmla="*/ 2090388 h 2323145"/>
              <a:gd name="connsiteX196" fmla="*/ 2791790 w 11269336"/>
              <a:gd name="connsiteY196" fmla="*/ 2080332 h 2323145"/>
              <a:gd name="connsiteX197" fmla="*/ 2755844 w 11269336"/>
              <a:gd name="connsiteY197" fmla="*/ 2078874 h 2323145"/>
              <a:gd name="connsiteX198" fmla="*/ 2657742 w 11269336"/>
              <a:gd name="connsiteY198" fmla="*/ 2070179 h 2323145"/>
              <a:gd name="connsiteX199" fmla="*/ 2559549 w 11269336"/>
              <a:gd name="connsiteY199" fmla="*/ 2057873 h 2323145"/>
              <a:gd name="connsiteX200" fmla="*/ 2512054 w 11269336"/>
              <a:gd name="connsiteY200" fmla="*/ 2031671 h 2323145"/>
              <a:gd name="connsiteX201" fmla="*/ 2506437 w 11269336"/>
              <a:gd name="connsiteY201" fmla="*/ 2030918 h 2323145"/>
              <a:gd name="connsiteX202" fmla="*/ 2491752 w 11269336"/>
              <a:gd name="connsiteY202" fmla="*/ 2033906 h 2323145"/>
              <a:gd name="connsiteX203" fmla="*/ 2486338 w 11269336"/>
              <a:gd name="connsiteY203" fmla="*/ 2035862 h 2323145"/>
              <a:gd name="connsiteX204" fmla="*/ 2478186 w 11269336"/>
              <a:gd name="connsiteY204" fmla="*/ 2036953 h 2323145"/>
              <a:gd name="connsiteX205" fmla="*/ 2477950 w 11269336"/>
              <a:gd name="connsiteY205" fmla="*/ 2036715 h 2323145"/>
              <a:gd name="connsiteX206" fmla="*/ 2470381 w 11269336"/>
              <a:gd name="connsiteY206" fmla="*/ 2038256 h 2323145"/>
              <a:gd name="connsiteX207" fmla="*/ 2433781 w 11269336"/>
              <a:gd name="connsiteY207" fmla="*/ 2049140 h 2323145"/>
              <a:gd name="connsiteX208" fmla="*/ 2381172 w 11269336"/>
              <a:gd name="connsiteY208" fmla="*/ 2030645 h 2323145"/>
              <a:gd name="connsiteX209" fmla="*/ 2360198 w 11269336"/>
              <a:gd name="connsiteY209" fmla="*/ 2029059 h 2323145"/>
              <a:gd name="connsiteX210" fmla="*/ 2348815 w 11269336"/>
              <a:gd name="connsiteY210" fmla="*/ 2026798 h 2323145"/>
              <a:gd name="connsiteX211" fmla="*/ 2347988 w 11269336"/>
              <a:gd name="connsiteY211" fmla="*/ 2025745 h 2323145"/>
              <a:gd name="connsiteX212" fmla="*/ 2312920 w 11269336"/>
              <a:gd name="connsiteY212" fmla="*/ 2036311 h 2323145"/>
              <a:gd name="connsiteX213" fmla="*/ 2307986 w 11269336"/>
              <a:gd name="connsiteY213" fmla="*/ 2035583 h 2323145"/>
              <a:gd name="connsiteX214" fmla="*/ 2285481 w 11269336"/>
              <a:gd name="connsiteY214" fmla="*/ 2045197 h 2323145"/>
              <a:gd name="connsiteX215" fmla="*/ 2273666 w 11269336"/>
              <a:gd name="connsiteY215" fmla="*/ 2048710 h 2323145"/>
              <a:gd name="connsiteX216" fmla="*/ 2270719 w 11269336"/>
              <a:gd name="connsiteY216" fmla="*/ 2052702 h 2323145"/>
              <a:gd name="connsiteX217" fmla="*/ 2253080 w 11269336"/>
              <a:gd name="connsiteY217" fmla="*/ 2056363 h 2323145"/>
              <a:gd name="connsiteX218" fmla="*/ 2250906 w 11269336"/>
              <a:gd name="connsiteY218" fmla="*/ 2055654 h 2323145"/>
              <a:gd name="connsiteX219" fmla="*/ 2236905 w 11269336"/>
              <a:gd name="connsiteY219" fmla="*/ 2062882 h 2323145"/>
              <a:gd name="connsiteX220" fmla="*/ 2225830 w 11269336"/>
              <a:gd name="connsiteY220" fmla="*/ 2074027 h 2323145"/>
              <a:gd name="connsiteX221" fmla="*/ 2073776 w 11269336"/>
              <a:gd name="connsiteY221" fmla="*/ 2089244 h 2323145"/>
              <a:gd name="connsiteX222" fmla="*/ 1948256 w 11269336"/>
              <a:gd name="connsiteY222" fmla="*/ 2146616 h 2323145"/>
              <a:gd name="connsiteX223" fmla="*/ 1865582 w 11269336"/>
              <a:gd name="connsiteY223" fmla="*/ 2153738 h 2323145"/>
              <a:gd name="connsiteX224" fmla="*/ 1835210 w 11269336"/>
              <a:gd name="connsiteY224" fmla="*/ 2134244 h 2323145"/>
              <a:gd name="connsiteX225" fmla="*/ 1632661 w 11269336"/>
              <a:gd name="connsiteY225" fmla="*/ 2173882 h 2323145"/>
              <a:gd name="connsiteX226" fmla="*/ 1579590 w 11269336"/>
              <a:gd name="connsiteY226" fmla="*/ 2173680 h 2323145"/>
              <a:gd name="connsiteX227" fmla="*/ 1535601 w 11269336"/>
              <a:gd name="connsiteY227" fmla="*/ 2194590 h 2323145"/>
              <a:gd name="connsiteX228" fmla="*/ 1515594 w 11269336"/>
              <a:gd name="connsiteY228" fmla="*/ 2189622 h 2323145"/>
              <a:gd name="connsiteX229" fmla="*/ 1512113 w 11269336"/>
              <a:gd name="connsiteY229" fmla="*/ 2188534 h 2323145"/>
              <a:gd name="connsiteX230" fmla="*/ 1498838 w 11269336"/>
              <a:gd name="connsiteY230" fmla="*/ 2189213 h 2323145"/>
              <a:gd name="connsiteX231" fmla="*/ 1494279 w 11269336"/>
              <a:gd name="connsiteY231" fmla="*/ 2183112 h 2323145"/>
              <a:gd name="connsiteX232" fmla="*/ 1473714 w 11269336"/>
              <a:gd name="connsiteY232" fmla="*/ 2179625 h 2323145"/>
              <a:gd name="connsiteX233" fmla="*/ 1449503 w 11269336"/>
              <a:gd name="connsiteY233" fmla="*/ 2182633 h 2323145"/>
              <a:gd name="connsiteX234" fmla="*/ 1266687 w 11269336"/>
              <a:gd name="connsiteY234" fmla="*/ 2212688 h 2323145"/>
              <a:gd name="connsiteX235" fmla="*/ 1239614 w 11269336"/>
              <a:gd name="connsiteY235" fmla="*/ 2209727 h 2323145"/>
              <a:gd name="connsiteX236" fmla="*/ 1202436 w 11269336"/>
              <a:gd name="connsiteY236" fmla="*/ 2209817 h 2323145"/>
              <a:gd name="connsiteX237" fmla="*/ 1136097 w 11269336"/>
              <a:gd name="connsiteY237" fmla="*/ 2205112 h 2323145"/>
              <a:gd name="connsiteX238" fmla="*/ 988232 w 11269336"/>
              <a:gd name="connsiteY238" fmla="*/ 2235635 h 2323145"/>
              <a:gd name="connsiteX239" fmla="*/ 981959 w 11269336"/>
              <a:gd name="connsiteY239" fmla="*/ 2231607 h 2323145"/>
              <a:gd name="connsiteX240" fmla="*/ 938600 w 11269336"/>
              <a:gd name="connsiteY240" fmla="*/ 2238113 h 2323145"/>
              <a:gd name="connsiteX241" fmla="*/ 791788 w 11269336"/>
              <a:gd name="connsiteY241" fmla="*/ 2293224 h 2323145"/>
              <a:gd name="connsiteX242" fmla="*/ 706914 w 11269336"/>
              <a:gd name="connsiteY242" fmla="*/ 2305046 h 2323145"/>
              <a:gd name="connsiteX243" fmla="*/ 675971 w 11269336"/>
              <a:gd name="connsiteY243" fmla="*/ 2304030 h 2323145"/>
              <a:gd name="connsiteX244" fmla="*/ 624180 w 11269336"/>
              <a:gd name="connsiteY244" fmla="*/ 2302650 h 2323145"/>
              <a:gd name="connsiteX245" fmla="*/ 583453 w 11269336"/>
              <a:gd name="connsiteY245" fmla="*/ 2288788 h 2323145"/>
              <a:gd name="connsiteX246" fmla="*/ 540946 w 11269336"/>
              <a:gd name="connsiteY246" fmla="*/ 2292721 h 2323145"/>
              <a:gd name="connsiteX247" fmla="*/ 533680 w 11269336"/>
              <a:gd name="connsiteY247" fmla="*/ 2310233 h 2323145"/>
              <a:gd name="connsiteX248" fmla="*/ 487366 w 11269336"/>
              <a:gd name="connsiteY248" fmla="*/ 2309053 h 2323145"/>
              <a:gd name="connsiteX249" fmla="*/ 416820 w 11269336"/>
              <a:gd name="connsiteY249" fmla="*/ 2305443 h 2323145"/>
              <a:gd name="connsiteX250" fmla="*/ 376805 w 11269336"/>
              <a:gd name="connsiteY250" fmla="*/ 2307647 h 2323145"/>
              <a:gd name="connsiteX251" fmla="*/ 266777 w 11269336"/>
              <a:gd name="connsiteY251" fmla="*/ 2309012 h 2323145"/>
              <a:gd name="connsiteX252" fmla="*/ 156013 w 11269336"/>
              <a:gd name="connsiteY252" fmla="*/ 2306832 h 2323145"/>
              <a:gd name="connsiteX253" fmla="*/ 87258 w 11269336"/>
              <a:gd name="connsiteY253" fmla="*/ 2285511 h 2323145"/>
              <a:gd name="connsiteX254" fmla="*/ 23798 w 11269336"/>
              <a:gd name="connsiteY254" fmla="*/ 2281822 h 2323145"/>
              <a:gd name="connsiteX255" fmla="*/ 0 w 11269336"/>
              <a:gd name="connsiteY255" fmla="*/ 2285369 h 2323145"/>
              <a:gd name="connsiteX256" fmla="*/ 0 w 11269336"/>
              <a:gd name="connsiteY25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05765 w 11269336"/>
              <a:gd name="connsiteY145" fmla="*/ 2199902 h 2323145"/>
              <a:gd name="connsiteX146" fmla="*/ 4401354 w 11269336"/>
              <a:gd name="connsiteY146" fmla="*/ 2194745 h 2323145"/>
              <a:gd name="connsiteX147" fmla="*/ 4366646 w 11269336"/>
              <a:gd name="connsiteY147" fmla="*/ 2198564 h 2323145"/>
              <a:gd name="connsiteX148" fmla="*/ 4354009 w 11269336"/>
              <a:gd name="connsiteY148" fmla="*/ 2204984 h 2323145"/>
              <a:gd name="connsiteX149" fmla="*/ 4348284 w 11269336"/>
              <a:gd name="connsiteY149" fmla="*/ 2205270 h 2323145"/>
              <a:gd name="connsiteX150" fmla="*/ 4333906 w 11269336"/>
              <a:gd name="connsiteY150" fmla="*/ 2205251 h 2323145"/>
              <a:gd name="connsiteX151" fmla="*/ 4308819 w 11269336"/>
              <a:gd name="connsiteY151" fmla="*/ 2203822 h 2323145"/>
              <a:gd name="connsiteX152" fmla="*/ 4301210 w 11269336"/>
              <a:gd name="connsiteY152" fmla="*/ 2204456 h 2323145"/>
              <a:gd name="connsiteX153" fmla="*/ 4283095 w 11269336"/>
              <a:gd name="connsiteY153" fmla="*/ 2198177 h 2323145"/>
              <a:gd name="connsiteX154" fmla="*/ 4250119 w 11269336"/>
              <a:gd name="connsiteY154" fmla="*/ 2196342 h 2323145"/>
              <a:gd name="connsiteX155" fmla="*/ 4189203 w 11269336"/>
              <a:gd name="connsiteY155" fmla="*/ 2178994 h 2323145"/>
              <a:gd name="connsiteX156" fmla="*/ 4154035 w 11269336"/>
              <a:gd name="connsiteY156" fmla="*/ 2171950 h 2323145"/>
              <a:gd name="connsiteX157" fmla="*/ 4129569 w 11269336"/>
              <a:gd name="connsiteY157" fmla="*/ 2163850 h 2323145"/>
              <a:gd name="connsiteX158" fmla="*/ 4061250 w 11269336"/>
              <a:gd name="connsiteY158" fmla="*/ 2159236 h 2323145"/>
              <a:gd name="connsiteX159" fmla="*/ 3945480 w 11269336"/>
              <a:gd name="connsiteY159" fmla="*/ 2158279 h 2323145"/>
              <a:gd name="connsiteX160" fmla="*/ 3921468 w 11269336"/>
              <a:gd name="connsiteY160" fmla="*/ 2156588 h 2323145"/>
              <a:gd name="connsiteX161" fmla="*/ 3903348 w 11269336"/>
              <a:gd name="connsiteY161" fmla="*/ 2149220 h 2323145"/>
              <a:gd name="connsiteX162" fmla="*/ 3901342 w 11269336"/>
              <a:gd name="connsiteY162" fmla="*/ 2142355 h 2323145"/>
              <a:gd name="connsiteX163" fmla="*/ 3888539 w 11269336"/>
              <a:gd name="connsiteY163" fmla="*/ 2140476 h 2323145"/>
              <a:gd name="connsiteX164" fmla="*/ 3885662 w 11269336"/>
              <a:gd name="connsiteY164" fmla="*/ 2138740 h 2323145"/>
              <a:gd name="connsiteX165" fmla="*/ 3868627 w 11269336"/>
              <a:gd name="connsiteY165" fmla="*/ 2130023 h 2323145"/>
              <a:gd name="connsiteX166" fmla="*/ 3819177 w 11269336"/>
              <a:gd name="connsiteY166" fmla="*/ 2142111 h 2323145"/>
              <a:gd name="connsiteX167" fmla="*/ 3769100 w 11269336"/>
              <a:gd name="connsiteY167" fmla="*/ 2131731 h 2323145"/>
              <a:gd name="connsiteX168" fmla="*/ 3562752 w 11269336"/>
              <a:gd name="connsiteY168" fmla="*/ 2131785 h 2323145"/>
              <a:gd name="connsiteX169" fmla="*/ 3541402 w 11269336"/>
              <a:gd name="connsiteY169" fmla="*/ 2106821 h 2323145"/>
              <a:gd name="connsiteX170" fmla="*/ 3365341 w 11269336"/>
              <a:gd name="connsiteY170" fmla="*/ 2077638 h 2323145"/>
              <a:gd name="connsiteX171" fmla="*/ 3170922 w 11269336"/>
              <a:gd name="connsiteY171" fmla="*/ 2115957 h 2323145"/>
              <a:gd name="connsiteX172" fmla="*/ 3156256 w 11269336"/>
              <a:gd name="connsiteY172" fmla="*/ 2124773 h 2323145"/>
              <a:gd name="connsiteX173" fmla="*/ 3140298 w 11269336"/>
              <a:gd name="connsiteY173" fmla="*/ 2129182 h 2323145"/>
              <a:gd name="connsiteX174" fmla="*/ 3138514 w 11269336"/>
              <a:gd name="connsiteY174" fmla="*/ 2128069 h 2323145"/>
              <a:gd name="connsiteX175" fmla="*/ 3120467 w 11269336"/>
              <a:gd name="connsiteY175" fmla="*/ 2128281 h 2323145"/>
              <a:gd name="connsiteX176" fmla="*/ 3116175 w 11269336"/>
              <a:gd name="connsiteY176" fmla="*/ 2131633 h 2323145"/>
              <a:gd name="connsiteX177" fmla="*/ 3103685 w 11269336"/>
              <a:gd name="connsiteY177" fmla="*/ 2132814 h 2323145"/>
              <a:gd name="connsiteX178" fmla="*/ 3078794 w 11269336"/>
              <a:gd name="connsiteY178" fmla="*/ 2137935 h 2323145"/>
              <a:gd name="connsiteX179" fmla="*/ 3074407 w 11269336"/>
              <a:gd name="connsiteY179" fmla="*/ 2136274 h 2323145"/>
              <a:gd name="connsiteX180" fmla="*/ 3037285 w 11269336"/>
              <a:gd name="connsiteY180" fmla="*/ 2139919 h 2323145"/>
              <a:gd name="connsiteX181" fmla="*/ 3036901 w 11269336"/>
              <a:gd name="connsiteY181" fmla="*/ 2138726 h 2323145"/>
              <a:gd name="connsiteX182" fmla="*/ 3026996 w 11269336"/>
              <a:gd name="connsiteY182" fmla="*/ 2134322 h 2323145"/>
              <a:gd name="connsiteX183" fmla="*/ 3007772 w 11269336"/>
              <a:gd name="connsiteY183" fmla="*/ 2128742 h 2323145"/>
              <a:gd name="connsiteX184" fmla="*/ 2965030 w 11269336"/>
              <a:gd name="connsiteY184" fmla="*/ 2100494 h 2323145"/>
              <a:gd name="connsiteX185" fmla="*/ 2926342 w 11269336"/>
              <a:gd name="connsiteY185" fmla="*/ 2104155 h 2323145"/>
              <a:gd name="connsiteX186" fmla="*/ 2918608 w 11269336"/>
              <a:gd name="connsiteY186" fmla="*/ 2104215 h 2323145"/>
              <a:gd name="connsiteX187" fmla="*/ 2918475 w 11269336"/>
              <a:gd name="connsiteY187" fmla="*/ 2103937 h 2323145"/>
              <a:gd name="connsiteX188" fmla="*/ 2910360 w 11269336"/>
              <a:gd name="connsiteY188" fmla="*/ 2103444 h 2323145"/>
              <a:gd name="connsiteX189" fmla="*/ 2904507 w 11269336"/>
              <a:gd name="connsiteY189" fmla="*/ 2104326 h 2323145"/>
              <a:gd name="connsiteX190" fmla="*/ 2889503 w 11269336"/>
              <a:gd name="connsiteY190" fmla="*/ 2104443 h 2323145"/>
              <a:gd name="connsiteX191" fmla="*/ 2884480 w 11269336"/>
              <a:gd name="connsiteY191" fmla="*/ 2102626 h 2323145"/>
              <a:gd name="connsiteX192" fmla="*/ 2882689 w 11269336"/>
              <a:gd name="connsiteY192" fmla="*/ 2099228 h 2323145"/>
              <a:gd name="connsiteX193" fmla="*/ 2881291 w 11269336"/>
              <a:gd name="connsiteY193" fmla="*/ 2099618 h 2323145"/>
              <a:gd name="connsiteX194" fmla="*/ 2853979 w 11269336"/>
              <a:gd name="connsiteY194" fmla="*/ 2090388 h 2323145"/>
              <a:gd name="connsiteX195" fmla="*/ 2791790 w 11269336"/>
              <a:gd name="connsiteY195" fmla="*/ 2080332 h 2323145"/>
              <a:gd name="connsiteX196" fmla="*/ 2755844 w 11269336"/>
              <a:gd name="connsiteY196" fmla="*/ 2078874 h 2323145"/>
              <a:gd name="connsiteX197" fmla="*/ 2657742 w 11269336"/>
              <a:gd name="connsiteY197" fmla="*/ 2070179 h 2323145"/>
              <a:gd name="connsiteX198" fmla="*/ 2559549 w 11269336"/>
              <a:gd name="connsiteY198" fmla="*/ 2057873 h 2323145"/>
              <a:gd name="connsiteX199" fmla="*/ 2512054 w 11269336"/>
              <a:gd name="connsiteY199" fmla="*/ 2031671 h 2323145"/>
              <a:gd name="connsiteX200" fmla="*/ 2506437 w 11269336"/>
              <a:gd name="connsiteY200" fmla="*/ 2030918 h 2323145"/>
              <a:gd name="connsiteX201" fmla="*/ 2491752 w 11269336"/>
              <a:gd name="connsiteY201" fmla="*/ 2033906 h 2323145"/>
              <a:gd name="connsiteX202" fmla="*/ 2486338 w 11269336"/>
              <a:gd name="connsiteY202" fmla="*/ 2035862 h 2323145"/>
              <a:gd name="connsiteX203" fmla="*/ 2478186 w 11269336"/>
              <a:gd name="connsiteY203" fmla="*/ 2036953 h 2323145"/>
              <a:gd name="connsiteX204" fmla="*/ 2477950 w 11269336"/>
              <a:gd name="connsiteY204" fmla="*/ 2036715 h 2323145"/>
              <a:gd name="connsiteX205" fmla="*/ 2470381 w 11269336"/>
              <a:gd name="connsiteY205" fmla="*/ 2038256 h 2323145"/>
              <a:gd name="connsiteX206" fmla="*/ 2433781 w 11269336"/>
              <a:gd name="connsiteY206" fmla="*/ 2049140 h 2323145"/>
              <a:gd name="connsiteX207" fmla="*/ 2381172 w 11269336"/>
              <a:gd name="connsiteY207" fmla="*/ 2030645 h 2323145"/>
              <a:gd name="connsiteX208" fmla="*/ 2360198 w 11269336"/>
              <a:gd name="connsiteY208" fmla="*/ 2029059 h 2323145"/>
              <a:gd name="connsiteX209" fmla="*/ 2348815 w 11269336"/>
              <a:gd name="connsiteY209" fmla="*/ 2026798 h 2323145"/>
              <a:gd name="connsiteX210" fmla="*/ 2347988 w 11269336"/>
              <a:gd name="connsiteY210" fmla="*/ 2025745 h 2323145"/>
              <a:gd name="connsiteX211" fmla="*/ 2312920 w 11269336"/>
              <a:gd name="connsiteY211" fmla="*/ 2036311 h 2323145"/>
              <a:gd name="connsiteX212" fmla="*/ 2307986 w 11269336"/>
              <a:gd name="connsiteY212" fmla="*/ 2035583 h 2323145"/>
              <a:gd name="connsiteX213" fmla="*/ 2285481 w 11269336"/>
              <a:gd name="connsiteY213" fmla="*/ 2045197 h 2323145"/>
              <a:gd name="connsiteX214" fmla="*/ 2273666 w 11269336"/>
              <a:gd name="connsiteY214" fmla="*/ 2048710 h 2323145"/>
              <a:gd name="connsiteX215" fmla="*/ 2270719 w 11269336"/>
              <a:gd name="connsiteY215" fmla="*/ 2052702 h 2323145"/>
              <a:gd name="connsiteX216" fmla="*/ 2253080 w 11269336"/>
              <a:gd name="connsiteY216" fmla="*/ 2056363 h 2323145"/>
              <a:gd name="connsiteX217" fmla="*/ 2250906 w 11269336"/>
              <a:gd name="connsiteY217" fmla="*/ 2055654 h 2323145"/>
              <a:gd name="connsiteX218" fmla="*/ 2236905 w 11269336"/>
              <a:gd name="connsiteY218" fmla="*/ 2062882 h 2323145"/>
              <a:gd name="connsiteX219" fmla="*/ 2225830 w 11269336"/>
              <a:gd name="connsiteY219" fmla="*/ 2074027 h 2323145"/>
              <a:gd name="connsiteX220" fmla="*/ 2073776 w 11269336"/>
              <a:gd name="connsiteY220" fmla="*/ 2089244 h 2323145"/>
              <a:gd name="connsiteX221" fmla="*/ 1948256 w 11269336"/>
              <a:gd name="connsiteY221" fmla="*/ 2146616 h 2323145"/>
              <a:gd name="connsiteX222" fmla="*/ 1865582 w 11269336"/>
              <a:gd name="connsiteY222" fmla="*/ 2153738 h 2323145"/>
              <a:gd name="connsiteX223" fmla="*/ 1835210 w 11269336"/>
              <a:gd name="connsiteY223" fmla="*/ 2134244 h 2323145"/>
              <a:gd name="connsiteX224" fmla="*/ 1632661 w 11269336"/>
              <a:gd name="connsiteY224" fmla="*/ 2173882 h 2323145"/>
              <a:gd name="connsiteX225" fmla="*/ 1579590 w 11269336"/>
              <a:gd name="connsiteY225" fmla="*/ 2173680 h 2323145"/>
              <a:gd name="connsiteX226" fmla="*/ 1535601 w 11269336"/>
              <a:gd name="connsiteY226" fmla="*/ 2194590 h 2323145"/>
              <a:gd name="connsiteX227" fmla="*/ 1515594 w 11269336"/>
              <a:gd name="connsiteY227" fmla="*/ 2189622 h 2323145"/>
              <a:gd name="connsiteX228" fmla="*/ 1512113 w 11269336"/>
              <a:gd name="connsiteY228" fmla="*/ 2188534 h 2323145"/>
              <a:gd name="connsiteX229" fmla="*/ 1498838 w 11269336"/>
              <a:gd name="connsiteY229" fmla="*/ 2189213 h 2323145"/>
              <a:gd name="connsiteX230" fmla="*/ 1494279 w 11269336"/>
              <a:gd name="connsiteY230" fmla="*/ 2183112 h 2323145"/>
              <a:gd name="connsiteX231" fmla="*/ 1473714 w 11269336"/>
              <a:gd name="connsiteY231" fmla="*/ 2179625 h 2323145"/>
              <a:gd name="connsiteX232" fmla="*/ 1449503 w 11269336"/>
              <a:gd name="connsiteY232" fmla="*/ 2182633 h 2323145"/>
              <a:gd name="connsiteX233" fmla="*/ 1266687 w 11269336"/>
              <a:gd name="connsiteY233" fmla="*/ 2212688 h 2323145"/>
              <a:gd name="connsiteX234" fmla="*/ 1239614 w 11269336"/>
              <a:gd name="connsiteY234" fmla="*/ 2209727 h 2323145"/>
              <a:gd name="connsiteX235" fmla="*/ 1202436 w 11269336"/>
              <a:gd name="connsiteY235" fmla="*/ 2209817 h 2323145"/>
              <a:gd name="connsiteX236" fmla="*/ 1136097 w 11269336"/>
              <a:gd name="connsiteY236" fmla="*/ 2205112 h 2323145"/>
              <a:gd name="connsiteX237" fmla="*/ 988232 w 11269336"/>
              <a:gd name="connsiteY237" fmla="*/ 2235635 h 2323145"/>
              <a:gd name="connsiteX238" fmla="*/ 981959 w 11269336"/>
              <a:gd name="connsiteY238" fmla="*/ 2231607 h 2323145"/>
              <a:gd name="connsiteX239" fmla="*/ 938600 w 11269336"/>
              <a:gd name="connsiteY239" fmla="*/ 2238113 h 2323145"/>
              <a:gd name="connsiteX240" fmla="*/ 791788 w 11269336"/>
              <a:gd name="connsiteY240" fmla="*/ 2293224 h 2323145"/>
              <a:gd name="connsiteX241" fmla="*/ 706914 w 11269336"/>
              <a:gd name="connsiteY241" fmla="*/ 2305046 h 2323145"/>
              <a:gd name="connsiteX242" fmla="*/ 675971 w 11269336"/>
              <a:gd name="connsiteY242" fmla="*/ 2304030 h 2323145"/>
              <a:gd name="connsiteX243" fmla="*/ 624180 w 11269336"/>
              <a:gd name="connsiteY243" fmla="*/ 2302650 h 2323145"/>
              <a:gd name="connsiteX244" fmla="*/ 583453 w 11269336"/>
              <a:gd name="connsiteY244" fmla="*/ 2288788 h 2323145"/>
              <a:gd name="connsiteX245" fmla="*/ 540946 w 11269336"/>
              <a:gd name="connsiteY245" fmla="*/ 2292721 h 2323145"/>
              <a:gd name="connsiteX246" fmla="*/ 533680 w 11269336"/>
              <a:gd name="connsiteY246" fmla="*/ 2310233 h 2323145"/>
              <a:gd name="connsiteX247" fmla="*/ 487366 w 11269336"/>
              <a:gd name="connsiteY247" fmla="*/ 2309053 h 2323145"/>
              <a:gd name="connsiteX248" fmla="*/ 416820 w 11269336"/>
              <a:gd name="connsiteY248" fmla="*/ 2305443 h 2323145"/>
              <a:gd name="connsiteX249" fmla="*/ 376805 w 11269336"/>
              <a:gd name="connsiteY249" fmla="*/ 2307647 h 2323145"/>
              <a:gd name="connsiteX250" fmla="*/ 266777 w 11269336"/>
              <a:gd name="connsiteY250" fmla="*/ 2309012 h 2323145"/>
              <a:gd name="connsiteX251" fmla="*/ 156013 w 11269336"/>
              <a:gd name="connsiteY251" fmla="*/ 2306832 h 2323145"/>
              <a:gd name="connsiteX252" fmla="*/ 87258 w 11269336"/>
              <a:gd name="connsiteY252" fmla="*/ 2285511 h 2323145"/>
              <a:gd name="connsiteX253" fmla="*/ 23798 w 11269336"/>
              <a:gd name="connsiteY253" fmla="*/ 2281822 h 2323145"/>
              <a:gd name="connsiteX254" fmla="*/ 0 w 11269336"/>
              <a:gd name="connsiteY254" fmla="*/ 2285369 h 2323145"/>
              <a:gd name="connsiteX255" fmla="*/ 0 w 11269336"/>
              <a:gd name="connsiteY25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05765 w 11269336"/>
              <a:gd name="connsiteY144" fmla="*/ 2199902 h 2323145"/>
              <a:gd name="connsiteX145" fmla="*/ 4401354 w 11269336"/>
              <a:gd name="connsiteY145" fmla="*/ 2194745 h 2323145"/>
              <a:gd name="connsiteX146" fmla="*/ 4366646 w 11269336"/>
              <a:gd name="connsiteY146" fmla="*/ 2198564 h 2323145"/>
              <a:gd name="connsiteX147" fmla="*/ 4354009 w 11269336"/>
              <a:gd name="connsiteY147" fmla="*/ 2204984 h 2323145"/>
              <a:gd name="connsiteX148" fmla="*/ 4348284 w 11269336"/>
              <a:gd name="connsiteY148" fmla="*/ 2205270 h 2323145"/>
              <a:gd name="connsiteX149" fmla="*/ 4333906 w 11269336"/>
              <a:gd name="connsiteY149" fmla="*/ 2205251 h 2323145"/>
              <a:gd name="connsiteX150" fmla="*/ 4308819 w 11269336"/>
              <a:gd name="connsiteY150" fmla="*/ 2203822 h 2323145"/>
              <a:gd name="connsiteX151" fmla="*/ 4301210 w 11269336"/>
              <a:gd name="connsiteY151" fmla="*/ 2204456 h 2323145"/>
              <a:gd name="connsiteX152" fmla="*/ 4283095 w 11269336"/>
              <a:gd name="connsiteY152" fmla="*/ 2198177 h 2323145"/>
              <a:gd name="connsiteX153" fmla="*/ 4250119 w 11269336"/>
              <a:gd name="connsiteY153" fmla="*/ 2196342 h 2323145"/>
              <a:gd name="connsiteX154" fmla="*/ 4189203 w 11269336"/>
              <a:gd name="connsiteY154" fmla="*/ 2178994 h 2323145"/>
              <a:gd name="connsiteX155" fmla="*/ 4154035 w 11269336"/>
              <a:gd name="connsiteY155" fmla="*/ 2171950 h 2323145"/>
              <a:gd name="connsiteX156" fmla="*/ 4129569 w 11269336"/>
              <a:gd name="connsiteY156" fmla="*/ 2163850 h 2323145"/>
              <a:gd name="connsiteX157" fmla="*/ 4061250 w 11269336"/>
              <a:gd name="connsiteY157" fmla="*/ 2159236 h 2323145"/>
              <a:gd name="connsiteX158" fmla="*/ 3945480 w 11269336"/>
              <a:gd name="connsiteY158" fmla="*/ 2158279 h 2323145"/>
              <a:gd name="connsiteX159" fmla="*/ 3921468 w 11269336"/>
              <a:gd name="connsiteY159" fmla="*/ 2156588 h 2323145"/>
              <a:gd name="connsiteX160" fmla="*/ 3903348 w 11269336"/>
              <a:gd name="connsiteY160" fmla="*/ 2149220 h 2323145"/>
              <a:gd name="connsiteX161" fmla="*/ 3901342 w 11269336"/>
              <a:gd name="connsiteY161" fmla="*/ 2142355 h 2323145"/>
              <a:gd name="connsiteX162" fmla="*/ 3888539 w 11269336"/>
              <a:gd name="connsiteY162" fmla="*/ 2140476 h 2323145"/>
              <a:gd name="connsiteX163" fmla="*/ 3885662 w 11269336"/>
              <a:gd name="connsiteY163" fmla="*/ 2138740 h 2323145"/>
              <a:gd name="connsiteX164" fmla="*/ 3868627 w 11269336"/>
              <a:gd name="connsiteY164" fmla="*/ 2130023 h 2323145"/>
              <a:gd name="connsiteX165" fmla="*/ 3819177 w 11269336"/>
              <a:gd name="connsiteY165" fmla="*/ 2142111 h 2323145"/>
              <a:gd name="connsiteX166" fmla="*/ 3769100 w 11269336"/>
              <a:gd name="connsiteY166" fmla="*/ 2131731 h 2323145"/>
              <a:gd name="connsiteX167" fmla="*/ 3562752 w 11269336"/>
              <a:gd name="connsiteY167" fmla="*/ 2131785 h 2323145"/>
              <a:gd name="connsiteX168" fmla="*/ 3541402 w 11269336"/>
              <a:gd name="connsiteY168" fmla="*/ 2106821 h 2323145"/>
              <a:gd name="connsiteX169" fmla="*/ 3365341 w 11269336"/>
              <a:gd name="connsiteY169" fmla="*/ 2077638 h 2323145"/>
              <a:gd name="connsiteX170" fmla="*/ 3170922 w 11269336"/>
              <a:gd name="connsiteY170" fmla="*/ 2115957 h 2323145"/>
              <a:gd name="connsiteX171" fmla="*/ 3156256 w 11269336"/>
              <a:gd name="connsiteY171" fmla="*/ 2124773 h 2323145"/>
              <a:gd name="connsiteX172" fmla="*/ 3140298 w 11269336"/>
              <a:gd name="connsiteY172" fmla="*/ 2129182 h 2323145"/>
              <a:gd name="connsiteX173" fmla="*/ 3138514 w 11269336"/>
              <a:gd name="connsiteY173" fmla="*/ 2128069 h 2323145"/>
              <a:gd name="connsiteX174" fmla="*/ 3120467 w 11269336"/>
              <a:gd name="connsiteY174" fmla="*/ 2128281 h 2323145"/>
              <a:gd name="connsiteX175" fmla="*/ 3116175 w 11269336"/>
              <a:gd name="connsiteY175" fmla="*/ 2131633 h 2323145"/>
              <a:gd name="connsiteX176" fmla="*/ 3103685 w 11269336"/>
              <a:gd name="connsiteY176" fmla="*/ 2132814 h 2323145"/>
              <a:gd name="connsiteX177" fmla="*/ 3078794 w 11269336"/>
              <a:gd name="connsiteY177" fmla="*/ 2137935 h 2323145"/>
              <a:gd name="connsiteX178" fmla="*/ 3074407 w 11269336"/>
              <a:gd name="connsiteY178" fmla="*/ 2136274 h 2323145"/>
              <a:gd name="connsiteX179" fmla="*/ 3037285 w 11269336"/>
              <a:gd name="connsiteY179" fmla="*/ 2139919 h 2323145"/>
              <a:gd name="connsiteX180" fmla="*/ 3036901 w 11269336"/>
              <a:gd name="connsiteY180" fmla="*/ 2138726 h 2323145"/>
              <a:gd name="connsiteX181" fmla="*/ 3026996 w 11269336"/>
              <a:gd name="connsiteY181" fmla="*/ 2134322 h 2323145"/>
              <a:gd name="connsiteX182" fmla="*/ 3007772 w 11269336"/>
              <a:gd name="connsiteY182" fmla="*/ 2128742 h 2323145"/>
              <a:gd name="connsiteX183" fmla="*/ 2965030 w 11269336"/>
              <a:gd name="connsiteY183" fmla="*/ 2100494 h 2323145"/>
              <a:gd name="connsiteX184" fmla="*/ 2926342 w 11269336"/>
              <a:gd name="connsiteY184" fmla="*/ 2104155 h 2323145"/>
              <a:gd name="connsiteX185" fmla="*/ 2918608 w 11269336"/>
              <a:gd name="connsiteY185" fmla="*/ 2104215 h 2323145"/>
              <a:gd name="connsiteX186" fmla="*/ 2918475 w 11269336"/>
              <a:gd name="connsiteY186" fmla="*/ 2103937 h 2323145"/>
              <a:gd name="connsiteX187" fmla="*/ 2910360 w 11269336"/>
              <a:gd name="connsiteY187" fmla="*/ 2103444 h 2323145"/>
              <a:gd name="connsiteX188" fmla="*/ 2904507 w 11269336"/>
              <a:gd name="connsiteY188" fmla="*/ 2104326 h 2323145"/>
              <a:gd name="connsiteX189" fmla="*/ 2889503 w 11269336"/>
              <a:gd name="connsiteY189" fmla="*/ 2104443 h 2323145"/>
              <a:gd name="connsiteX190" fmla="*/ 2884480 w 11269336"/>
              <a:gd name="connsiteY190" fmla="*/ 2102626 h 2323145"/>
              <a:gd name="connsiteX191" fmla="*/ 2882689 w 11269336"/>
              <a:gd name="connsiteY191" fmla="*/ 2099228 h 2323145"/>
              <a:gd name="connsiteX192" fmla="*/ 2881291 w 11269336"/>
              <a:gd name="connsiteY192" fmla="*/ 2099618 h 2323145"/>
              <a:gd name="connsiteX193" fmla="*/ 2853979 w 11269336"/>
              <a:gd name="connsiteY193" fmla="*/ 2090388 h 2323145"/>
              <a:gd name="connsiteX194" fmla="*/ 2791790 w 11269336"/>
              <a:gd name="connsiteY194" fmla="*/ 2080332 h 2323145"/>
              <a:gd name="connsiteX195" fmla="*/ 2755844 w 11269336"/>
              <a:gd name="connsiteY195" fmla="*/ 2078874 h 2323145"/>
              <a:gd name="connsiteX196" fmla="*/ 2657742 w 11269336"/>
              <a:gd name="connsiteY196" fmla="*/ 2070179 h 2323145"/>
              <a:gd name="connsiteX197" fmla="*/ 2559549 w 11269336"/>
              <a:gd name="connsiteY197" fmla="*/ 2057873 h 2323145"/>
              <a:gd name="connsiteX198" fmla="*/ 2512054 w 11269336"/>
              <a:gd name="connsiteY198" fmla="*/ 2031671 h 2323145"/>
              <a:gd name="connsiteX199" fmla="*/ 2506437 w 11269336"/>
              <a:gd name="connsiteY199" fmla="*/ 2030918 h 2323145"/>
              <a:gd name="connsiteX200" fmla="*/ 2491752 w 11269336"/>
              <a:gd name="connsiteY200" fmla="*/ 2033906 h 2323145"/>
              <a:gd name="connsiteX201" fmla="*/ 2486338 w 11269336"/>
              <a:gd name="connsiteY201" fmla="*/ 2035862 h 2323145"/>
              <a:gd name="connsiteX202" fmla="*/ 2478186 w 11269336"/>
              <a:gd name="connsiteY202" fmla="*/ 2036953 h 2323145"/>
              <a:gd name="connsiteX203" fmla="*/ 2477950 w 11269336"/>
              <a:gd name="connsiteY203" fmla="*/ 2036715 h 2323145"/>
              <a:gd name="connsiteX204" fmla="*/ 2470381 w 11269336"/>
              <a:gd name="connsiteY204" fmla="*/ 2038256 h 2323145"/>
              <a:gd name="connsiteX205" fmla="*/ 2433781 w 11269336"/>
              <a:gd name="connsiteY205" fmla="*/ 2049140 h 2323145"/>
              <a:gd name="connsiteX206" fmla="*/ 2381172 w 11269336"/>
              <a:gd name="connsiteY206" fmla="*/ 2030645 h 2323145"/>
              <a:gd name="connsiteX207" fmla="*/ 2360198 w 11269336"/>
              <a:gd name="connsiteY207" fmla="*/ 2029059 h 2323145"/>
              <a:gd name="connsiteX208" fmla="*/ 2348815 w 11269336"/>
              <a:gd name="connsiteY208" fmla="*/ 2026798 h 2323145"/>
              <a:gd name="connsiteX209" fmla="*/ 2347988 w 11269336"/>
              <a:gd name="connsiteY209" fmla="*/ 2025745 h 2323145"/>
              <a:gd name="connsiteX210" fmla="*/ 2312920 w 11269336"/>
              <a:gd name="connsiteY210" fmla="*/ 2036311 h 2323145"/>
              <a:gd name="connsiteX211" fmla="*/ 2307986 w 11269336"/>
              <a:gd name="connsiteY211" fmla="*/ 2035583 h 2323145"/>
              <a:gd name="connsiteX212" fmla="*/ 2285481 w 11269336"/>
              <a:gd name="connsiteY212" fmla="*/ 2045197 h 2323145"/>
              <a:gd name="connsiteX213" fmla="*/ 2273666 w 11269336"/>
              <a:gd name="connsiteY213" fmla="*/ 2048710 h 2323145"/>
              <a:gd name="connsiteX214" fmla="*/ 2270719 w 11269336"/>
              <a:gd name="connsiteY214" fmla="*/ 2052702 h 2323145"/>
              <a:gd name="connsiteX215" fmla="*/ 2253080 w 11269336"/>
              <a:gd name="connsiteY215" fmla="*/ 2056363 h 2323145"/>
              <a:gd name="connsiteX216" fmla="*/ 2250906 w 11269336"/>
              <a:gd name="connsiteY216" fmla="*/ 2055654 h 2323145"/>
              <a:gd name="connsiteX217" fmla="*/ 2236905 w 11269336"/>
              <a:gd name="connsiteY217" fmla="*/ 2062882 h 2323145"/>
              <a:gd name="connsiteX218" fmla="*/ 2225830 w 11269336"/>
              <a:gd name="connsiteY218" fmla="*/ 2074027 h 2323145"/>
              <a:gd name="connsiteX219" fmla="*/ 2073776 w 11269336"/>
              <a:gd name="connsiteY219" fmla="*/ 2089244 h 2323145"/>
              <a:gd name="connsiteX220" fmla="*/ 1948256 w 11269336"/>
              <a:gd name="connsiteY220" fmla="*/ 2146616 h 2323145"/>
              <a:gd name="connsiteX221" fmla="*/ 1865582 w 11269336"/>
              <a:gd name="connsiteY221" fmla="*/ 2153738 h 2323145"/>
              <a:gd name="connsiteX222" fmla="*/ 1835210 w 11269336"/>
              <a:gd name="connsiteY222" fmla="*/ 2134244 h 2323145"/>
              <a:gd name="connsiteX223" fmla="*/ 1632661 w 11269336"/>
              <a:gd name="connsiteY223" fmla="*/ 2173882 h 2323145"/>
              <a:gd name="connsiteX224" fmla="*/ 1579590 w 11269336"/>
              <a:gd name="connsiteY224" fmla="*/ 2173680 h 2323145"/>
              <a:gd name="connsiteX225" fmla="*/ 1535601 w 11269336"/>
              <a:gd name="connsiteY225" fmla="*/ 2194590 h 2323145"/>
              <a:gd name="connsiteX226" fmla="*/ 1515594 w 11269336"/>
              <a:gd name="connsiteY226" fmla="*/ 2189622 h 2323145"/>
              <a:gd name="connsiteX227" fmla="*/ 1512113 w 11269336"/>
              <a:gd name="connsiteY227" fmla="*/ 2188534 h 2323145"/>
              <a:gd name="connsiteX228" fmla="*/ 1498838 w 11269336"/>
              <a:gd name="connsiteY228" fmla="*/ 2189213 h 2323145"/>
              <a:gd name="connsiteX229" fmla="*/ 1494279 w 11269336"/>
              <a:gd name="connsiteY229" fmla="*/ 2183112 h 2323145"/>
              <a:gd name="connsiteX230" fmla="*/ 1473714 w 11269336"/>
              <a:gd name="connsiteY230" fmla="*/ 2179625 h 2323145"/>
              <a:gd name="connsiteX231" fmla="*/ 1449503 w 11269336"/>
              <a:gd name="connsiteY231" fmla="*/ 2182633 h 2323145"/>
              <a:gd name="connsiteX232" fmla="*/ 1266687 w 11269336"/>
              <a:gd name="connsiteY232" fmla="*/ 2212688 h 2323145"/>
              <a:gd name="connsiteX233" fmla="*/ 1239614 w 11269336"/>
              <a:gd name="connsiteY233" fmla="*/ 2209727 h 2323145"/>
              <a:gd name="connsiteX234" fmla="*/ 1202436 w 11269336"/>
              <a:gd name="connsiteY234" fmla="*/ 2209817 h 2323145"/>
              <a:gd name="connsiteX235" fmla="*/ 1136097 w 11269336"/>
              <a:gd name="connsiteY235" fmla="*/ 2205112 h 2323145"/>
              <a:gd name="connsiteX236" fmla="*/ 988232 w 11269336"/>
              <a:gd name="connsiteY236" fmla="*/ 2235635 h 2323145"/>
              <a:gd name="connsiteX237" fmla="*/ 981959 w 11269336"/>
              <a:gd name="connsiteY237" fmla="*/ 2231607 h 2323145"/>
              <a:gd name="connsiteX238" fmla="*/ 938600 w 11269336"/>
              <a:gd name="connsiteY238" fmla="*/ 2238113 h 2323145"/>
              <a:gd name="connsiteX239" fmla="*/ 791788 w 11269336"/>
              <a:gd name="connsiteY239" fmla="*/ 2293224 h 2323145"/>
              <a:gd name="connsiteX240" fmla="*/ 706914 w 11269336"/>
              <a:gd name="connsiteY240" fmla="*/ 2305046 h 2323145"/>
              <a:gd name="connsiteX241" fmla="*/ 675971 w 11269336"/>
              <a:gd name="connsiteY241" fmla="*/ 2304030 h 2323145"/>
              <a:gd name="connsiteX242" fmla="*/ 624180 w 11269336"/>
              <a:gd name="connsiteY242" fmla="*/ 2302650 h 2323145"/>
              <a:gd name="connsiteX243" fmla="*/ 583453 w 11269336"/>
              <a:gd name="connsiteY243" fmla="*/ 2288788 h 2323145"/>
              <a:gd name="connsiteX244" fmla="*/ 540946 w 11269336"/>
              <a:gd name="connsiteY244" fmla="*/ 2292721 h 2323145"/>
              <a:gd name="connsiteX245" fmla="*/ 533680 w 11269336"/>
              <a:gd name="connsiteY245" fmla="*/ 2310233 h 2323145"/>
              <a:gd name="connsiteX246" fmla="*/ 487366 w 11269336"/>
              <a:gd name="connsiteY246" fmla="*/ 2309053 h 2323145"/>
              <a:gd name="connsiteX247" fmla="*/ 416820 w 11269336"/>
              <a:gd name="connsiteY247" fmla="*/ 2305443 h 2323145"/>
              <a:gd name="connsiteX248" fmla="*/ 376805 w 11269336"/>
              <a:gd name="connsiteY248" fmla="*/ 2307647 h 2323145"/>
              <a:gd name="connsiteX249" fmla="*/ 266777 w 11269336"/>
              <a:gd name="connsiteY249" fmla="*/ 2309012 h 2323145"/>
              <a:gd name="connsiteX250" fmla="*/ 156013 w 11269336"/>
              <a:gd name="connsiteY250" fmla="*/ 2306832 h 2323145"/>
              <a:gd name="connsiteX251" fmla="*/ 87258 w 11269336"/>
              <a:gd name="connsiteY251" fmla="*/ 2285511 h 2323145"/>
              <a:gd name="connsiteX252" fmla="*/ 23798 w 11269336"/>
              <a:gd name="connsiteY252" fmla="*/ 2281822 h 2323145"/>
              <a:gd name="connsiteX253" fmla="*/ 0 w 11269336"/>
              <a:gd name="connsiteY253" fmla="*/ 2285369 h 2323145"/>
              <a:gd name="connsiteX254" fmla="*/ 0 w 11269336"/>
              <a:gd name="connsiteY254"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67257 w 11269336"/>
              <a:gd name="connsiteY142" fmla="*/ 2196121 h 2323145"/>
              <a:gd name="connsiteX143" fmla="*/ 4405765 w 11269336"/>
              <a:gd name="connsiteY143" fmla="*/ 2199902 h 2323145"/>
              <a:gd name="connsiteX144" fmla="*/ 4401354 w 11269336"/>
              <a:gd name="connsiteY144" fmla="*/ 2194745 h 2323145"/>
              <a:gd name="connsiteX145" fmla="*/ 4366646 w 11269336"/>
              <a:gd name="connsiteY145" fmla="*/ 2198564 h 2323145"/>
              <a:gd name="connsiteX146" fmla="*/ 4354009 w 11269336"/>
              <a:gd name="connsiteY146" fmla="*/ 2204984 h 2323145"/>
              <a:gd name="connsiteX147" fmla="*/ 4348284 w 11269336"/>
              <a:gd name="connsiteY147" fmla="*/ 2205270 h 2323145"/>
              <a:gd name="connsiteX148" fmla="*/ 4333906 w 11269336"/>
              <a:gd name="connsiteY148" fmla="*/ 2205251 h 2323145"/>
              <a:gd name="connsiteX149" fmla="*/ 4308819 w 11269336"/>
              <a:gd name="connsiteY149" fmla="*/ 2203822 h 2323145"/>
              <a:gd name="connsiteX150" fmla="*/ 4301210 w 11269336"/>
              <a:gd name="connsiteY150" fmla="*/ 2204456 h 2323145"/>
              <a:gd name="connsiteX151" fmla="*/ 4283095 w 11269336"/>
              <a:gd name="connsiteY151" fmla="*/ 2198177 h 2323145"/>
              <a:gd name="connsiteX152" fmla="*/ 4250119 w 11269336"/>
              <a:gd name="connsiteY152" fmla="*/ 2196342 h 2323145"/>
              <a:gd name="connsiteX153" fmla="*/ 4189203 w 11269336"/>
              <a:gd name="connsiteY153" fmla="*/ 2178994 h 2323145"/>
              <a:gd name="connsiteX154" fmla="*/ 4154035 w 11269336"/>
              <a:gd name="connsiteY154" fmla="*/ 2171950 h 2323145"/>
              <a:gd name="connsiteX155" fmla="*/ 4129569 w 11269336"/>
              <a:gd name="connsiteY155" fmla="*/ 2163850 h 2323145"/>
              <a:gd name="connsiteX156" fmla="*/ 4061250 w 11269336"/>
              <a:gd name="connsiteY156" fmla="*/ 2159236 h 2323145"/>
              <a:gd name="connsiteX157" fmla="*/ 3945480 w 11269336"/>
              <a:gd name="connsiteY157" fmla="*/ 2158279 h 2323145"/>
              <a:gd name="connsiteX158" fmla="*/ 3921468 w 11269336"/>
              <a:gd name="connsiteY158" fmla="*/ 2156588 h 2323145"/>
              <a:gd name="connsiteX159" fmla="*/ 3903348 w 11269336"/>
              <a:gd name="connsiteY159" fmla="*/ 2149220 h 2323145"/>
              <a:gd name="connsiteX160" fmla="*/ 3901342 w 11269336"/>
              <a:gd name="connsiteY160" fmla="*/ 2142355 h 2323145"/>
              <a:gd name="connsiteX161" fmla="*/ 3888539 w 11269336"/>
              <a:gd name="connsiteY161" fmla="*/ 2140476 h 2323145"/>
              <a:gd name="connsiteX162" fmla="*/ 3885662 w 11269336"/>
              <a:gd name="connsiteY162" fmla="*/ 2138740 h 2323145"/>
              <a:gd name="connsiteX163" fmla="*/ 3868627 w 11269336"/>
              <a:gd name="connsiteY163" fmla="*/ 2130023 h 2323145"/>
              <a:gd name="connsiteX164" fmla="*/ 3819177 w 11269336"/>
              <a:gd name="connsiteY164" fmla="*/ 2142111 h 2323145"/>
              <a:gd name="connsiteX165" fmla="*/ 3769100 w 11269336"/>
              <a:gd name="connsiteY165" fmla="*/ 2131731 h 2323145"/>
              <a:gd name="connsiteX166" fmla="*/ 3562752 w 11269336"/>
              <a:gd name="connsiteY166" fmla="*/ 2131785 h 2323145"/>
              <a:gd name="connsiteX167" fmla="*/ 3541402 w 11269336"/>
              <a:gd name="connsiteY167" fmla="*/ 2106821 h 2323145"/>
              <a:gd name="connsiteX168" fmla="*/ 3365341 w 11269336"/>
              <a:gd name="connsiteY168" fmla="*/ 2077638 h 2323145"/>
              <a:gd name="connsiteX169" fmla="*/ 3170922 w 11269336"/>
              <a:gd name="connsiteY169" fmla="*/ 2115957 h 2323145"/>
              <a:gd name="connsiteX170" fmla="*/ 3156256 w 11269336"/>
              <a:gd name="connsiteY170" fmla="*/ 2124773 h 2323145"/>
              <a:gd name="connsiteX171" fmla="*/ 3140298 w 11269336"/>
              <a:gd name="connsiteY171" fmla="*/ 2129182 h 2323145"/>
              <a:gd name="connsiteX172" fmla="*/ 3138514 w 11269336"/>
              <a:gd name="connsiteY172" fmla="*/ 2128069 h 2323145"/>
              <a:gd name="connsiteX173" fmla="*/ 3120467 w 11269336"/>
              <a:gd name="connsiteY173" fmla="*/ 2128281 h 2323145"/>
              <a:gd name="connsiteX174" fmla="*/ 3116175 w 11269336"/>
              <a:gd name="connsiteY174" fmla="*/ 2131633 h 2323145"/>
              <a:gd name="connsiteX175" fmla="*/ 3103685 w 11269336"/>
              <a:gd name="connsiteY175" fmla="*/ 2132814 h 2323145"/>
              <a:gd name="connsiteX176" fmla="*/ 3078794 w 11269336"/>
              <a:gd name="connsiteY176" fmla="*/ 2137935 h 2323145"/>
              <a:gd name="connsiteX177" fmla="*/ 3074407 w 11269336"/>
              <a:gd name="connsiteY177" fmla="*/ 2136274 h 2323145"/>
              <a:gd name="connsiteX178" fmla="*/ 3037285 w 11269336"/>
              <a:gd name="connsiteY178" fmla="*/ 2139919 h 2323145"/>
              <a:gd name="connsiteX179" fmla="*/ 3036901 w 11269336"/>
              <a:gd name="connsiteY179" fmla="*/ 2138726 h 2323145"/>
              <a:gd name="connsiteX180" fmla="*/ 3026996 w 11269336"/>
              <a:gd name="connsiteY180" fmla="*/ 2134322 h 2323145"/>
              <a:gd name="connsiteX181" fmla="*/ 3007772 w 11269336"/>
              <a:gd name="connsiteY181" fmla="*/ 2128742 h 2323145"/>
              <a:gd name="connsiteX182" fmla="*/ 2965030 w 11269336"/>
              <a:gd name="connsiteY182" fmla="*/ 2100494 h 2323145"/>
              <a:gd name="connsiteX183" fmla="*/ 2926342 w 11269336"/>
              <a:gd name="connsiteY183" fmla="*/ 2104155 h 2323145"/>
              <a:gd name="connsiteX184" fmla="*/ 2918608 w 11269336"/>
              <a:gd name="connsiteY184" fmla="*/ 2104215 h 2323145"/>
              <a:gd name="connsiteX185" fmla="*/ 2918475 w 11269336"/>
              <a:gd name="connsiteY185" fmla="*/ 2103937 h 2323145"/>
              <a:gd name="connsiteX186" fmla="*/ 2910360 w 11269336"/>
              <a:gd name="connsiteY186" fmla="*/ 2103444 h 2323145"/>
              <a:gd name="connsiteX187" fmla="*/ 2904507 w 11269336"/>
              <a:gd name="connsiteY187" fmla="*/ 2104326 h 2323145"/>
              <a:gd name="connsiteX188" fmla="*/ 2889503 w 11269336"/>
              <a:gd name="connsiteY188" fmla="*/ 2104443 h 2323145"/>
              <a:gd name="connsiteX189" fmla="*/ 2884480 w 11269336"/>
              <a:gd name="connsiteY189" fmla="*/ 2102626 h 2323145"/>
              <a:gd name="connsiteX190" fmla="*/ 2882689 w 11269336"/>
              <a:gd name="connsiteY190" fmla="*/ 2099228 h 2323145"/>
              <a:gd name="connsiteX191" fmla="*/ 2881291 w 11269336"/>
              <a:gd name="connsiteY191" fmla="*/ 2099618 h 2323145"/>
              <a:gd name="connsiteX192" fmla="*/ 2853979 w 11269336"/>
              <a:gd name="connsiteY192" fmla="*/ 2090388 h 2323145"/>
              <a:gd name="connsiteX193" fmla="*/ 2791790 w 11269336"/>
              <a:gd name="connsiteY193" fmla="*/ 2080332 h 2323145"/>
              <a:gd name="connsiteX194" fmla="*/ 2755844 w 11269336"/>
              <a:gd name="connsiteY194" fmla="*/ 2078874 h 2323145"/>
              <a:gd name="connsiteX195" fmla="*/ 2657742 w 11269336"/>
              <a:gd name="connsiteY195" fmla="*/ 2070179 h 2323145"/>
              <a:gd name="connsiteX196" fmla="*/ 2559549 w 11269336"/>
              <a:gd name="connsiteY196" fmla="*/ 2057873 h 2323145"/>
              <a:gd name="connsiteX197" fmla="*/ 2512054 w 11269336"/>
              <a:gd name="connsiteY197" fmla="*/ 2031671 h 2323145"/>
              <a:gd name="connsiteX198" fmla="*/ 2506437 w 11269336"/>
              <a:gd name="connsiteY198" fmla="*/ 2030918 h 2323145"/>
              <a:gd name="connsiteX199" fmla="*/ 2491752 w 11269336"/>
              <a:gd name="connsiteY199" fmla="*/ 2033906 h 2323145"/>
              <a:gd name="connsiteX200" fmla="*/ 2486338 w 11269336"/>
              <a:gd name="connsiteY200" fmla="*/ 2035862 h 2323145"/>
              <a:gd name="connsiteX201" fmla="*/ 2478186 w 11269336"/>
              <a:gd name="connsiteY201" fmla="*/ 2036953 h 2323145"/>
              <a:gd name="connsiteX202" fmla="*/ 2477950 w 11269336"/>
              <a:gd name="connsiteY202" fmla="*/ 2036715 h 2323145"/>
              <a:gd name="connsiteX203" fmla="*/ 2470381 w 11269336"/>
              <a:gd name="connsiteY203" fmla="*/ 2038256 h 2323145"/>
              <a:gd name="connsiteX204" fmla="*/ 2433781 w 11269336"/>
              <a:gd name="connsiteY204" fmla="*/ 2049140 h 2323145"/>
              <a:gd name="connsiteX205" fmla="*/ 2381172 w 11269336"/>
              <a:gd name="connsiteY205" fmla="*/ 2030645 h 2323145"/>
              <a:gd name="connsiteX206" fmla="*/ 2360198 w 11269336"/>
              <a:gd name="connsiteY206" fmla="*/ 2029059 h 2323145"/>
              <a:gd name="connsiteX207" fmla="*/ 2348815 w 11269336"/>
              <a:gd name="connsiteY207" fmla="*/ 2026798 h 2323145"/>
              <a:gd name="connsiteX208" fmla="*/ 2347988 w 11269336"/>
              <a:gd name="connsiteY208" fmla="*/ 2025745 h 2323145"/>
              <a:gd name="connsiteX209" fmla="*/ 2312920 w 11269336"/>
              <a:gd name="connsiteY209" fmla="*/ 2036311 h 2323145"/>
              <a:gd name="connsiteX210" fmla="*/ 2307986 w 11269336"/>
              <a:gd name="connsiteY210" fmla="*/ 2035583 h 2323145"/>
              <a:gd name="connsiteX211" fmla="*/ 2285481 w 11269336"/>
              <a:gd name="connsiteY211" fmla="*/ 2045197 h 2323145"/>
              <a:gd name="connsiteX212" fmla="*/ 2273666 w 11269336"/>
              <a:gd name="connsiteY212" fmla="*/ 2048710 h 2323145"/>
              <a:gd name="connsiteX213" fmla="*/ 2270719 w 11269336"/>
              <a:gd name="connsiteY213" fmla="*/ 2052702 h 2323145"/>
              <a:gd name="connsiteX214" fmla="*/ 2253080 w 11269336"/>
              <a:gd name="connsiteY214" fmla="*/ 2056363 h 2323145"/>
              <a:gd name="connsiteX215" fmla="*/ 2250906 w 11269336"/>
              <a:gd name="connsiteY215" fmla="*/ 2055654 h 2323145"/>
              <a:gd name="connsiteX216" fmla="*/ 2236905 w 11269336"/>
              <a:gd name="connsiteY216" fmla="*/ 2062882 h 2323145"/>
              <a:gd name="connsiteX217" fmla="*/ 2225830 w 11269336"/>
              <a:gd name="connsiteY217" fmla="*/ 2074027 h 2323145"/>
              <a:gd name="connsiteX218" fmla="*/ 2073776 w 11269336"/>
              <a:gd name="connsiteY218" fmla="*/ 2089244 h 2323145"/>
              <a:gd name="connsiteX219" fmla="*/ 1948256 w 11269336"/>
              <a:gd name="connsiteY219" fmla="*/ 2146616 h 2323145"/>
              <a:gd name="connsiteX220" fmla="*/ 1865582 w 11269336"/>
              <a:gd name="connsiteY220" fmla="*/ 2153738 h 2323145"/>
              <a:gd name="connsiteX221" fmla="*/ 1835210 w 11269336"/>
              <a:gd name="connsiteY221" fmla="*/ 2134244 h 2323145"/>
              <a:gd name="connsiteX222" fmla="*/ 1632661 w 11269336"/>
              <a:gd name="connsiteY222" fmla="*/ 2173882 h 2323145"/>
              <a:gd name="connsiteX223" fmla="*/ 1579590 w 11269336"/>
              <a:gd name="connsiteY223" fmla="*/ 2173680 h 2323145"/>
              <a:gd name="connsiteX224" fmla="*/ 1535601 w 11269336"/>
              <a:gd name="connsiteY224" fmla="*/ 2194590 h 2323145"/>
              <a:gd name="connsiteX225" fmla="*/ 1515594 w 11269336"/>
              <a:gd name="connsiteY225" fmla="*/ 2189622 h 2323145"/>
              <a:gd name="connsiteX226" fmla="*/ 1512113 w 11269336"/>
              <a:gd name="connsiteY226" fmla="*/ 2188534 h 2323145"/>
              <a:gd name="connsiteX227" fmla="*/ 1498838 w 11269336"/>
              <a:gd name="connsiteY227" fmla="*/ 2189213 h 2323145"/>
              <a:gd name="connsiteX228" fmla="*/ 1494279 w 11269336"/>
              <a:gd name="connsiteY228" fmla="*/ 2183112 h 2323145"/>
              <a:gd name="connsiteX229" fmla="*/ 1473714 w 11269336"/>
              <a:gd name="connsiteY229" fmla="*/ 2179625 h 2323145"/>
              <a:gd name="connsiteX230" fmla="*/ 1449503 w 11269336"/>
              <a:gd name="connsiteY230" fmla="*/ 2182633 h 2323145"/>
              <a:gd name="connsiteX231" fmla="*/ 1266687 w 11269336"/>
              <a:gd name="connsiteY231" fmla="*/ 2212688 h 2323145"/>
              <a:gd name="connsiteX232" fmla="*/ 1239614 w 11269336"/>
              <a:gd name="connsiteY232" fmla="*/ 2209727 h 2323145"/>
              <a:gd name="connsiteX233" fmla="*/ 1202436 w 11269336"/>
              <a:gd name="connsiteY233" fmla="*/ 2209817 h 2323145"/>
              <a:gd name="connsiteX234" fmla="*/ 1136097 w 11269336"/>
              <a:gd name="connsiteY234" fmla="*/ 2205112 h 2323145"/>
              <a:gd name="connsiteX235" fmla="*/ 988232 w 11269336"/>
              <a:gd name="connsiteY235" fmla="*/ 2235635 h 2323145"/>
              <a:gd name="connsiteX236" fmla="*/ 981959 w 11269336"/>
              <a:gd name="connsiteY236" fmla="*/ 2231607 h 2323145"/>
              <a:gd name="connsiteX237" fmla="*/ 938600 w 11269336"/>
              <a:gd name="connsiteY237" fmla="*/ 2238113 h 2323145"/>
              <a:gd name="connsiteX238" fmla="*/ 791788 w 11269336"/>
              <a:gd name="connsiteY238" fmla="*/ 2293224 h 2323145"/>
              <a:gd name="connsiteX239" fmla="*/ 706914 w 11269336"/>
              <a:gd name="connsiteY239" fmla="*/ 2305046 h 2323145"/>
              <a:gd name="connsiteX240" fmla="*/ 675971 w 11269336"/>
              <a:gd name="connsiteY240" fmla="*/ 2304030 h 2323145"/>
              <a:gd name="connsiteX241" fmla="*/ 624180 w 11269336"/>
              <a:gd name="connsiteY241" fmla="*/ 2302650 h 2323145"/>
              <a:gd name="connsiteX242" fmla="*/ 583453 w 11269336"/>
              <a:gd name="connsiteY242" fmla="*/ 2288788 h 2323145"/>
              <a:gd name="connsiteX243" fmla="*/ 540946 w 11269336"/>
              <a:gd name="connsiteY243" fmla="*/ 2292721 h 2323145"/>
              <a:gd name="connsiteX244" fmla="*/ 533680 w 11269336"/>
              <a:gd name="connsiteY244" fmla="*/ 2310233 h 2323145"/>
              <a:gd name="connsiteX245" fmla="*/ 487366 w 11269336"/>
              <a:gd name="connsiteY245" fmla="*/ 2309053 h 2323145"/>
              <a:gd name="connsiteX246" fmla="*/ 416820 w 11269336"/>
              <a:gd name="connsiteY246" fmla="*/ 2305443 h 2323145"/>
              <a:gd name="connsiteX247" fmla="*/ 376805 w 11269336"/>
              <a:gd name="connsiteY247" fmla="*/ 2307647 h 2323145"/>
              <a:gd name="connsiteX248" fmla="*/ 266777 w 11269336"/>
              <a:gd name="connsiteY248" fmla="*/ 2309012 h 2323145"/>
              <a:gd name="connsiteX249" fmla="*/ 156013 w 11269336"/>
              <a:gd name="connsiteY249" fmla="*/ 2306832 h 2323145"/>
              <a:gd name="connsiteX250" fmla="*/ 87258 w 11269336"/>
              <a:gd name="connsiteY250" fmla="*/ 2285511 h 2323145"/>
              <a:gd name="connsiteX251" fmla="*/ 23798 w 11269336"/>
              <a:gd name="connsiteY251" fmla="*/ 2281822 h 2323145"/>
              <a:gd name="connsiteX252" fmla="*/ 0 w 11269336"/>
              <a:gd name="connsiteY252" fmla="*/ 2285369 h 2323145"/>
              <a:gd name="connsiteX253" fmla="*/ 0 w 11269336"/>
              <a:gd name="connsiteY25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467257 w 11269336"/>
              <a:gd name="connsiteY141" fmla="*/ 2196121 h 2323145"/>
              <a:gd name="connsiteX142" fmla="*/ 4405765 w 11269336"/>
              <a:gd name="connsiteY142" fmla="*/ 2199902 h 2323145"/>
              <a:gd name="connsiteX143" fmla="*/ 4401354 w 11269336"/>
              <a:gd name="connsiteY143" fmla="*/ 2194745 h 2323145"/>
              <a:gd name="connsiteX144" fmla="*/ 4366646 w 11269336"/>
              <a:gd name="connsiteY144" fmla="*/ 2198564 h 2323145"/>
              <a:gd name="connsiteX145" fmla="*/ 4354009 w 11269336"/>
              <a:gd name="connsiteY145" fmla="*/ 2204984 h 2323145"/>
              <a:gd name="connsiteX146" fmla="*/ 4348284 w 11269336"/>
              <a:gd name="connsiteY146" fmla="*/ 2205270 h 2323145"/>
              <a:gd name="connsiteX147" fmla="*/ 4333906 w 11269336"/>
              <a:gd name="connsiteY147" fmla="*/ 2205251 h 2323145"/>
              <a:gd name="connsiteX148" fmla="*/ 4308819 w 11269336"/>
              <a:gd name="connsiteY148" fmla="*/ 2203822 h 2323145"/>
              <a:gd name="connsiteX149" fmla="*/ 4301210 w 11269336"/>
              <a:gd name="connsiteY149" fmla="*/ 2204456 h 2323145"/>
              <a:gd name="connsiteX150" fmla="*/ 4283095 w 11269336"/>
              <a:gd name="connsiteY150" fmla="*/ 2198177 h 2323145"/>
              <a:gd name="connsiteX151" fmla="*/ 4250119 w 11269336"/>
              <a:gd name="connsiteY151" fmla="*/ 2196342 h 2323145"/>
              <a:gd name="connsiteX152" fmla="*/ 4189203 w 11269336"/>
              <a:gd name="connsiteY152" fmla="*/ 2178994 h 2323145"/>
              <a:gd name="connsiteX153" fmla="*/ 4154035 w 11269336"/>
              <a:gd name="connsiteY153" fmla="*/ 2171950 h 2323145"/>
              <a:gd name="connsiteX154" fmla="*/ 4129569 w 11269336"/>
              <a:gd name="connsiteY154" fmla="*/ 2163850 h 2323145"/>
              <a:gd name="connsiteX155" fmla="*/ 4061250 w 11269336"/>
              <a:gd name="connsiteY155" fmla="*/ 2159236 h 2323145"/>
              <a:gd name="connsiteX156" fmla="*/ 3945480 w 11269336"/>
              <a:gd name="connsiteY156" fmla="*/ 2158279 h 2323145"/>
              <a:gd name="connsiteX157" fmla="*/ 3921468 w 11269336"/>
              <a:gd name="connsiteY157" fmla="*/ 2156588 h 2323145"/>
              <a:gd name="connsiteX158" fmla="*/ 3903348 w 11269336"/>
              <a:gd name="connsiteY158" fmla="*/ 2149220 h 2323145"/>
              <a:gd name="connsiteX159" fmla="*/ 3901342 w 11269336"/>
              <a:gd name="connsiteY159" fmla="*/ 2142355 h 2323145"/>
              <a:gd name="connsiteX160" fmla="*/ 3888539 w 11269336"/>
              <a:gd name="connsiteY160" fmla="*/ 2140476 h 2323145"/>
              <a:gd name="connsiteX161" fmla="*/ 3885662 w 11269336"/>
              <a:gd name="connsiteY161" fmla="*/ 2138740 h 2323145"/>
              <a:gd name="connsiteX162" fmla="*/ 3868627 w 11269336"/>
              <a:gd name="connsiteY162" fmla="*/ 2130023 h 2323145"/>
              <a:gd name="connsiteX163" fmla="*/ 3819177 w 11269336"/>
              <a:gd name="connsiteY163" fmla="*/ 2142111 h 2323145"/>
              <a:gd name="connsiteX164" fmla="*/ 3769100 w 11269336"/>
              <a:gd name="connsiteY164" fmla="*/ 2131731 h 2323145"/>
              <a:gd name="connsiteX165" fmla="*/ 3562752 w 11269336"/>
              <a:gd name="connsiteY165" fmla="*/ 2131785 h 2323145"/>
              <a:gd name="connsiteX166" fmla="*/ 3541402 w 11269336"/>
              <a:gd name="connsiteY166" fmla="*/ 2106821 h 2323145"/>
              <a:gd name="connsiteX167" fmla="*/ 3365341 w 11269336"/>
              <a:gd name="connsiteY167" fmla="*/ 2077638 h 2323145"/>
              <a:gd name="connsiteX168" fmla="*/ 3170922 w 11269336"/>
              <a:gd name="connsiteY168" fmla="*/ 2115957 h 2323145"/>
              <a:gd name="connsiteX169" fmla="*/ 3156256 w 11269336"/>
              <a:gd name="connsiteY169" fmla="*/ 2124773 h 2323145"/>
              <a:gd name="connsiteX170" fmla="*/ 3140298 w 11269336"/>
              <a:gd name="connsiteY170" fmla="*/ 2129182 h 2323145"/>
              <a:gd name="connsiteX171" fmla="*/ 3138514 w 11269336"/>
              <a:gd name="connsiteY171" fmla="*/ 2128069 h 2323145"/>
              <a:gd name="connsiteX172" fmla="*/ 3120467 w 11269336"/>
              <a:gd name="connsiteY172" fmla="*/ 2128281 h 2323145"/>
              <a:gd name="connsiteX173" fmla="*/ 3116175 w 11269336"/>
              <a:gd name="connsiteY173" fmla="*/ 2131633 h 2323145"/>
              <a:gd name="connsiteX174" fmla="*/ 3103685 w 11269336"/>
              <a:gd name="connsiteY174" fmla="*/ 2132814 h 2323145"/>
              <a:gd name="connsiteX175" fmla="*/ 3078794 w 11269336"/>
              <a:gd name="connsiteY175" fmla="*/ 2137935 h 2323145"/>
              <a:gd name="connsiteX176" fmla="*/ 3074407 w 11269336"/>
              <a:gd name="connsiteY176" fmla="*/ 2136274 h 2323145"/>
              <a:gd name="connsiteX177" fmla="*/ 3037285 w 11269336"/>
              <a:gd name="connsiteY177" fmla="*/ 2139919 h 2323145"/>
              <a:gd name="connsiteX178" fmla="*/ 3036901 w 11269336"/>
              <a:gd name="connsiteY178" fmla="*/ 2138726 h 2323145"/>
              <a:gd name="connsiteX179" fmla="*/ 3026996 w 11269336"/>
              <a:gd name="connsiteY179" fmla="*/ 2134322 h 2323145"/>
              <a:gd name="connsiteX180" fmla="*/ 3007772 w 11269336"/>
              <a:gd name="connsiteY180" fmla="*/ 2128742 h 2323145"/>
              <a:gd name="connsiteX181" fmla="*/ 2965030 w 11269336"/>
              <a:gd name="connsiteY181" fmla="*/ 2100494 h 2323145"/>
              <a:gd name="connsiteX182" fmla="*/ 2926342 w 11269336"/>
              <a:gd name="connsiteY182" fmla="*/ 2104155 h 2323145"/>
              <a:gd name="connsiteX183" fmla="*/ 2918608 w 11269336"/>
              <a:gd name="connsiteY183" fmla="*/ 2104215 h 2323145"/>
              <a:gd name="connsiteX184" fmla="*/ 2918475 w 11269336"/>
              <a:gd name="connsiteY184" fmla="*/ 2103937 h 2323145"/>
              <a:gd name="connsiteX185" fmla="*/ 2910360 w 11269336"/>
              <a:gd name="connsiteY185" fmla="*/ 2103444 h 2323145"/>
              <a:gd name="connsiteX186" fmla="*/ 2904507 w 11269336"/>
              <a:gd name="connsiteY186" fmla="*/ 2104326 h 2323145"/>
              <a:gd name="connsiteX187" fmla="*/ 2889503 w 11269336"/>
              <a:gd name="connsiteY187" fmla="*/ 2104443 h 2323145"/>
              <a:gd name="connsiteX188" fmla="*/ 2884480 w 11269336"/>
              <a:gd name="connsiteY188" fmla="*/ 2102626 h 2323145"/>
              <a:gd name="connsiteX189" fmla="*/ 2882689 w 11269336"/>
              <a:gd name="connsiteY189" fmla="*/ 2099228 h 2323145"/>
              <a:gd name="connsiteX190" fmla="*/ 2881291 w 11269336"/>
              <a:gd name="connsiteY190" fmla="*/ 2099618 h 2323145"/>
              <a:gd name="connsiteX191" fmla="*/ 2853979 w 11269336"/>
              <a:gd name="connsiteY191" fmla="*/ 2090388 h 2323145"/>
              <a:gd name="connsiteX192" fmla="*/ 2791790 w 11269336"/>
              <a:gd name="connsiteY192" fmla="*/ 2080332 h 2323145"/>
              <a:gd name="connsiteX193" fmla="*/ 2755844 w 11269336"/>
              <a:gd name="connsiteY193" fmla="*/ 2078874 h 2323145"/>
              <a:gd name="connsiteX194" fmla="*/ 2657742 w 11269336"/>
              <a:gd name="connsiteY194" fmla="*/ 2070179 h 2323145"/>
              <a:gd name="connsiteX195" fmla="*/ 2559549 w 11269336"/>
              <a:gd name="connsiteY195" fmla="*/ 2057873 h 2323145"/>
              <a:gd name="connsiteX196" fmla="*/ 2512054 w 11269336"/>
              <a:gd name="connsiteY196" fmla="*/ 2031671 h 2323145"/>
              <a:gd name="connsiteX197" fmla="*/ 2506437 w 11269336"/>
              <a:gd name="connsiteY197" fmla="*/ 2030918 h 2323145"/>
              <a:gd name="connsiteX198" fmla="*/ 2491752 w 11269336"/>
              <a:gd name="connsiteY198" fmla="*/ 2033906 h 2323145"/>
              <a:gd name="connsiteX199" fmla="*/ 2486338 w 11269336"/>
              <a:gd name="connsiteY199" fmla="*/ 2035862 h 2323145"/>
              <a:gd name="connsiteX200" fmla="*/ 2478186 w 11269336"/>
              <a:gd name="connsiteY200" fmla="*/ 2036953 h 2323145"/>
              <a:gd name="connsiteX201" fmla="*/ 2477950 w 11269336"/>
              <a:gd name="connsiteY201" fmla="*/ 2036715 h 2323145"/>
              <a:gd name="connsiteX202" fmla="*/ 2470381 w 11269336"/>
              <a:gd name="connsiteY202" fmla="*/ 2038256 h 2323145"/>
              <a:gd name="connsiteX203" fmla="*/ 2433781 w 11269336"/>
              <a:gd name="connsiteY203" fmla="*/ 2049140 h 2323145"/>
              <a:gd name="connsiteX204" fmla="*/ 2381172 w 11269336"/>
              <a:gd name="connsiteY204" fmla="*/ 2030645 h 2323145"/>
              <a:gd name="connsiteX205" fmla="*/ 2360198 w 11269336"/>
              <a:gd name="connsiteY205" fmla="*/ 2029059 h 2323145"/>
              <a:gd name="connsiteX206" fmla="*/ 2348815 w 11269336"/>
              <a:gd name="connsiteY206" fmla="*/ 2026798 h 2323145"/>
              <a:gd name="connsiteX207" fmla="*/ 2347988 w 11269336"/>
              <a:gd name="connsiteY207" fmla="*/ 2025745 h 2323145"/>
              <a:gd name="connsiteX208" fmla="*/ 2312920 w 11269336"/>
              <a:gd name="connsiteY208" fmla="*/ 2036311 h 2323145"/>
              <a:gd name="connsiteX209" fmla="*/ 2307986 w 11269336"/>
              <a:gd name="connsiteY209" fmla="*/ 2035583 h 2323145"/>
              <a:gd name="connsiteX210" fmla="*/ 2285481 w 11269336"/>
              <a:gd name="connsiteY210" fmla="*/ 2045197 h 2323145"/>
              <a:gd name="connsiteX211" fmla="*/ 2273666 w 11269336"/>
              <a:gd name="connsiteY211" fmla="*/ 2048710 h 2323145"/>
              <a:gd name="connsiteX212" fmla="*/ 2270719 w 11269336"/>
              <a:gd name="connsiteY212" fmla="*/ 2052702 h 2323145"/>
              <a:gd name="connsiteX213" fmla="*/ 2253080 w 11269336"/>
              <a:gd name="connsiteY213" fmla="*/ 2056363 h 2323145"/>
              <a:gd name="connsiteX214" fmla="*/ 2250906 w 11269336"/>
              <a:gd name="connsiteY214" fmla="*/ 2055654 h 2323145"/>
              <a:gd name="connsiteX215" fmla="*/ 2236905 w 11269336"/>
              <a:gd name="connsiteY215" fmla="*/ 2062882 h 2323145"/>
              <a:gd name="connsiteX216" fmla="*/ 2225830 w 11269336"/>
              <a:gd name="connsiteY216" fmla="*/ 2074027 h 2323145"/>
              <a:gd name="connsiteX217" fmla="*/ 2073776 w 11269336"/>
              <a:gd name="connsiteY217" fmla="*/ 2089244 h 2323145"/>
              <a:gd name="connsiteX218" fmla="*/ 1948256 w 11269336"/>
              <a:gd name="connsiteY218" fmla="*/ 2146616 h 2323145"/>
              <a:gd name="connsiteX219" fmla="*/ 1865582 w 11269336"/>
              <a:gd name="connsiteY219" fmla="*/ 2153738 h 2323145"/>
              <a:gd name="connsiteX220" fmla="*/ 1835210 w 11269336"/>
              <a:gd name="connsiteY220" fmla="*/ 2134244 h 2323145"/>
              <a:gd name="connsiteX221" fmla="*/ 1632661 w 11269336"/>
              <a:gd name="connsiteY221" fmla="*/ 2173882 h 2323145"/>
              <a:gd name="connsiteX222" fmla="*/ 1579590 w 11269336"/>
              <a:gd name="connsiteY222" fmla="*/ 2173680 h 2323145"/>
              <a:gd name="connsiteX223" fmla="*/ 1535601 w 11269336"/>
              <a:gd name="connsiteY223" fmla="*/ 2194590 h 2323145"/>
              <a:gd name="connsiteX224" fmla="*/ 1515594 w 11269336"/>
              <a:gd name="connsiteY224" fmla="*/ 2189622 h 2323145"/>
              <a:gd name="connsiteX225" fmla="*/ 1512113 w 11269336"/>
              <a:gd name="connsiteY225" fmla="*/ 2188534 h 2323145"/>
              <a:gd name="connsiteX226" fmla="*/ 1498838 w 11269336"/>
              <a:gd name="connsiteY226" fmla="*/ 2189213 h 2323145"/>
              <a:gd name="connsiteX227" fmla="*/ 1494279 w 11269336"/>
              <a:gd name="connsiteY227" fmla="*/ 2183112 h 2323145"/>
              <a:gd name="connsiteX228" fmla="*/ 1473714 w 11269336"/>
              <a:gd name="connsiteY228" fmla="*/ 2179625 h 2323145"/>
              <a:gd name="connsiteX229" fmla="*/ 1449503 w 11269336"/>
              <a:gd name="connsiteY229" fmla="*/ 2182633 h 2323145"/>
              <a:gd name="connsiteX230" fmla="*/ 1266687 w 11269336"/>
              <a:gd name="connsiteY230" fmla="*/ 2212688 h 2323145"/>
              <a:gd name="connsiteX231" fmla="*/ 1239614 w 11269336"/>
              <a:gd name="connsiteY231" fmla="*/ 2209727 h 2323145"/>
              <a:gd name="connsiteX232" fmla="*/ 1202436 w 11269336"/>
              <a:gd name="connsiteY232" fmla="*/ 2209817 h 2323145"/>
              <a:gd name="connsiteX233" fmla="*/ 1136097 w 11269336"/>
              <a:gd name="connsiteY233" fmla="*/ 2205112 h 2323145"/>
              <a:gd name="connsiteX234" fmla="*/ 988232 w 11269336"/>
              <a:gd name="connsiteY234" fmla="*/ 2235635 h 2323145"/>
              <a:gd name="connsiteX235" fmla="*/ 981959 w 11269336"/>
              <a:gd name="connsiteY235" fmla="*/ 2231607 h 2323145"/>
              <a:gd name="connsiteX236" fmla="*/ 938600 w 11269336"/>
              <a:gd name="connsiteY236" fmla="*/ 2238113 h 2323145"/>
              <a:gd name="connsiteX237" fmla="*/ 791788 w 11269336"/>
              <a:gd name="connsiteY237" fmla="*/ 2293224 h 2323145"/>
              <a:gd name="connsiteX238" fmla="*/ 706914 w 11269336"/>
              <a:gd name="connsiteY238" fmla="*/ 2305046 h 2323145"/>
              <a:gd name="connsiteX239" fmla="*/ 675971 w 11269336"/>
              <a:gd name="connsiteY239" fmla="*/ 2304030 h 2323145"/>
              <a:gd name="connsiteX240" fmla="*/ 624180 w 11269336"/>
              <a:gd name="connsiteY240" fmla="*/ 2302650 h 2323145"/>
              <a:gd name="connsiteX241" fmla="*/ 583453 w 11269336"/>
              <a:gd name="connsiteY241" fmla="*/ 2288788 h 2323145"/>
              <a:gd name="connsiteX242" fmla="*/ 540946 w 11269336"/>
              <a:gd name="connsiteY242" fmla="*/ 2292721 h 2323145"/>
              <a:gd name="connsiteX243" fmla="*/ 533680 w 11269336"/>
              <a:gd name="connsiteY243" fmla="*/ 2310233 h 2323145"/>
              <a:gd name="connsiteX244" fmla="*/ 487366 w 11269336"/>
              <a:gd name="connsiteY244" fmla="*/ 2309053 h 2323145"/>
              <a:gd name="connsiteX245" fmla="*/ 416820 w 11269336"/>
              <a:gd name="connsiteY245" fmla="*/ 2305443 h 2323145"/>
              <a:gd name="connsiteX246" fmla="*/ 376805 w 11269336"/>
              <a:gd name="connsiteY246" fmla="*/ 2307647 h 2323145"/>
              <a:gd name="connsiteX247" fmla="*/ 266777 w 11269336"/>
              <a:gd name="connsiteY247" fmla="*/ 2309012 h 2323145"/>
              <a:gd name="connsiteX248" fmla="*/ 156013 w 11269336"/>
              <a:gd name="connsiteY248" fmla="*/ 2306832 h 2323145"/>
              <a:gd name="connsiteX249" fmla="*/ 87258 w 11269336"/>
              <a:gd name="connsiteY249" fmla="*/ 2285511 h 2323145"/>
              <a:gd name="connsiteX250" fmla="*/ 23798 w 11269336"/>
              <a:gd name="connsiteY250" fmla="*/ 2281822 h 2323145"/>
              <a:gd name="connsiteX251" fmla="*/ 0 w 11269336"/>
              <a:gd name="connsiteY251" fmla="*/ 2285369 h 2323145"/>
              <a:gd name="connsiteX252" fmla="*/ 0 w 11269336"/>
              <a:gd name="connsiteY25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405765 w 11269336"/>
              <a:gd name="connsiteY141" fmla="*/ 2199902 h 2323145"/>
              <a:gd name="connsiteX142" fmla="*/ 4401354 w 11269336"/>
              <a:gd name="connsiteY142" fmla="*/ 2194745 h 2323145"/>
              <a:gd name="connsiteX143" fmla="*/ 4366646 w 11269336"/>
              <a:gd name="connsiteY143" fmla="*/ 2198564 h 2323145"/>
              <a:gd name="connsiteX144" fmla="*/ 4354009 w 11269336"/>
              <a:gd name="connsiteY144" fmla="*/ 2204984 h 2323145"/>
              <a:gd name="connsiteX145" fmla="*/ 4348284 w 11269336"/>
              <a:gd name="connsiteY145" fmla="*/ 2205270 h 2323145"/>
              <a:gd name="connsiteX146" fmla="*/ 4333906 w 11269336"/>
              <a:gd name="connsiteY146" fmla="*/ 2205251 h 2323145"/>
              <a:gd name="connsiteX147" fmla="*/ 4308819 w 11269336"/>
              <a:gd name="connsiteY147" fmla="*/ 2203822 h 2323145"/>
              <a:gd name="connsiteX148" fmla="*/ 4301210 w 11269336"/>
              <a:gd name="connsiteY148" fmla="*/ 2204456 h 2323145"/>
              <a:gd name="connsiteX149" fmla="*/ 4283095 w 11269336"/>
              <a:gd name="connsiteY149" fmla="*/ 2198177 h 2323145"/>
              <a:gd name="connsiteX150" fmla="*/ 4250119 w 11269336"/>
              <a:gd name="connsiteY150" fmla="*/ 2196342 h 2323145"/>
              <a:gd name="connsiteX151" fmla="*/ 4189203 w 11269336"/>
              <a:gd name="connsiteY151" fmla="*/ 2178994 h 2323145"/>
              <a:gd name="connsiteX152" fmla="*/ 4154035 w 11269336"/>
              <a:gd name="connsiteY152" fmla="*/ 2171950 h 2323145"/>
              <a:gd name="connsiteX153" fmla="*/ 4129569 w 11269336"/>
              <a:gd name="connsiteY153" fmla="*/ 2163850 h 2323145"/>
              <a:gd name="connsiteX154" fmla="*/ 4061250 w 11269336"/>
              <a:gd name="connsiteY154" fmla="*/ 2159236 h 2323145"/>
              <a:gd name="connsiteX155" fmla="*/ 3945480 w 11269336"/>
              <a:gd name="connsiteY155" fmla="*/ 2158279 h 2323145"/>
              <a:gd name="connsiteX156" fmla="*/ 3921468 w 11269336"/>
              <a:gd name="connsiteY156" fmla="*/ 2156588 h 2323145"/>
              <a:gd name="connsiteX157" fmla="*/ 3903348 w 11269336"/>
              <a:gd name="connsiteY157" fmla="*/ 2149220 h 2323145"/>
              <a:gd name="connsiteX158" fmla="*/ 3901342 w 11269336"/>
              <a:gd name="connsiteY158" fmla="*/ 2142355 h 2323145"/>
              <a:gd name="connsiteX159" fmla="*/ 3888539 w 11269336"/>
              <a:gd name="connsiteY159" fmla="*/ 2140476 h 2323145"/>
              <a:gd name="connsiteX160" fmla="*/ 3885662 w 11269336"/>
              <a:gd name="connsiteY160" fmla="*/ 2138740 h 2323145"/>
              <a:gd name="connsiteX161" fmla="*/ 3868627 w 11269336"/>
              <a:gd name="connsiteY161" fmla="*/ 2130023 h 2323145"/>
              <a:gd name="connsiteX162" fmla="*/ 3819177 w 11269336"/>
              <a:gd name="connsiteY162" fmla="*/ 2142111 h 2323145"/>
              <a:gd name="connsiteX163" fmla="*/ 3769100 w 11269336"/>
              <a:gd name="connsiteY163" fmla="*/ 2131731 h 2323145"/>
              <a:gd name="connsiteX164" fmla="*/ 3562752 w 11269336"/>
              <a:gd name="connsiteY164" fmla="*/ 2131785 h 2323145"/>
              <a:gd name="connsiteX165" fmla="*/ 3541402 w 11269336"/>
              <a:gd name="connsiteY165" fmla="*/ 2106821 h 2323145"/>
              <a:gd name="connsiteX166" fmla="*/ 3365341 w 11269336"/>
              <a:gd name="connsiteY166" fmla="*/ 2077638 h 2323145"/>
              <a:gd name="connsiteX167" fmla="*/ 3170922 w 11269336"/>
              <a:gd name="connsiteY167" fmla="*/ 2115957 h 2323145"/>
              <a:gd name="connsiteX168" fmla="*/ 3156256 w 11269336"/>
              <a:gd name="connsiteY168" fmla="*/ 2124773 h 2323145"/>
              <a:gd name="connsiteX169" fmla="*/ 3140298 w 11269336"/>
              <a:gd name="connsiteY169" fmla="*/ 2129182 h 2323145"/>
              <a:gd name="connsiteX170" fmla="*/ 3138514 w 11269336"/>
              <a:gd name="connsiteY170" fmla="*/ 2128069 h 2323145"/>
              <a:gd name="connsiteX171" fmla="*/ 3120467 w 11269336"/>
              <a:gd name="connsiteY171" fmla="*/ 2128281 h 2323145"/>
              <a:gd name="connsiteX172" fmla="*/ 3116175 w 11269336"/>
              <a:gd name="connsiteY172" fmla="*/ 2131633 h 2323145"/>
              <a:gd name="connsiteX173" fmla="*/ 3103685 w 11269336"/>
              <a:gd name="connsiteY173" fmla="*/ 2132814 h 2323145"/>
              <a:gd name="connsiteX174" fmla="*/ 3078794 w 11269336"/>
              <a:gd name="connsiteY174" fmla="*/ 2137935 h 2323145"/>
              <a:gd name="connsiteX175" fmla="*/ 3074407 w 11269336"/>
              <a:gd name="connsiteY175" fmla="*/ 2136274 h 2323145"/>
              <a:gd name="connsiteX176" fmla="*/ 3037285 w 11269336"/>
              <a:gd name="connsiteY176" fmla="*/ 2139919 h 2323145"/>
              <a:gd name="connsiteX177" fmla="*/ 3036901 w 11269336"/>
              <a:gd name="connsiteY177" fmla="*/ 2138726 h 2323145"/>
              <a:gd name="connsiteX178" fmla="*/ 3026996 w 11269336"/>
              <a:gd name="connsiteY178" fmla="*/ 2134322 h 2323145"/>
              <a:gd name="connsiteX179" fmla="*/ 3007772 w 11269336"/>
              <a:gd name="connsiteY179" fmla="*/ 2128742 h 2323145"/>
              <a:gd name="connsiteX180" fmla="*/ 2965030 w 11269336"/>
              <a:gd name="connsiteY180" fmla="*/ 2100494 h 2323145"/>
              <a:gd name="connsiteX181" fmla="*/ 2926342 w 11269336"/>
              <a:gd name="connsiteY181" fmla="*/ 2104155 h 2323145"/>
              <a:gd name="connsiteX182" fmla="*/ 2918608 w 11269336"/>
              <a:gd name="connsiteY182" fmla="*/ 2104215 h 2323145"/>
              <a:gd name="connsiteX183" fmla="*/ 2918475 w 11269336"/>
              <a:gd name="connsiteY183" fmla="*/ 2103937 h 2323145"/>
              <a:gd name="connsiteX184" fmla="*/ 2910360 w 11269336"/>
              <a:gd name="connsiteY184" fmla="*/ 2103444 h 2323145"/>
              <a:gd name="connsiteX185" fmla="*/ 2904507 w 11269336"/>
              <a:gd name="connsiteY185" fmla="*/ 2104326 h 2323145"/>
              <a:gd name="connsiteX186" fmla="*/ 2889503 w 11269336"/>
              <a:gd name="connsiteY186" fmla="*/ 2104443 h 2323145"/>
              <a:gd name="connsiteX187" fmla="*/ 2884480 w 11269336"/>
              <a:gd name="connsiteY187" fmla="*/ 2102626 h 2323145"/>
              <a:gd name="connsiteX188" fmla="*/ 2882689 w 11269336"/>
              <a:gd name="connsiteY188" fmla="*/ 2099228 h 2323145"/>
              <a:gd name="connsiteX189" fmla="*/ 2881291 w 11269336"/>
              <a:gd name="connsiteY189" fmla="*/ 2099618 h 2323145"/>
              <a:gd name="connsiteX190" fmla="*/ 2853979 w 11269336"/>
              <a:gd name="connsiteY190" fmla="*/ 2090388 h 2323145"/>
              <a:gd name="connsiteX191" fmla="*/ 2791790 w 11269336"/>
              <a:gd name="connsiteY191" fmla="*/ 2080332 h 2323145"/>
              <a:gd name="connsiteX192" fmla="*/ 2755844 w 11269336"/>
              <a:gd name="connsiteY192" fmla="*/ 2078874 h 2323145"/>
              <a:gd name="connsiteX193" fmla="*/ 2657742 w 11269336"/>
              <a:gd name="connsiteY193" fmla="*/ 2070179 h 2323145"/>
              <a:gd name="connsiteX194" fmla="*/ 2559549 w 11269336"/>
              <a:gd name="connsiteY194" fmla="*/ 2057873 h 2323145"/>
              <a:gd name="connsiteX195" fmla="*/ 2512054 w 11269336"/>
              <a:gd name="connsiteY195" fmla="*/ 2031671 h 2323145"/>
              <a:gd name="connsiteX196" fmla="*/ 2506437 w 11269336"/>
              <a:gd name="connsiteY196" fmla="*/ 2030918 h 2323145"/>
              <a:gd name="connsiteX197" fmla="*/ 2491752 w 11269336"/>
              <a:gd name="connsiteY197" fmla="*/ 2033906 h 2323145"/>
              <a:gd name="connsiteX198" fmla="*/ 2486338 w 11269336"/>
              <a:gd name="connsiteY198" fmla="*/ 2035862 h 2323145"/>
              <a:gd name="connsiteX199" fmla="*/ 2478186 w 11269336"/>
              <a:gd name="connsiteY199" fmla="*/ 2036953 h 2323145"/>
              <a:gd name="connsiteX200" fmla="*/ 2477950 w 11269336"/>
              <a:gd name="connsiteY200" fmla="*/ 2036715 h 2323145"/>
              <a:gd name="connsiteX201" fmla="*/ 2470381 w 11269336"/>
              <a:gd name="connsiteY201" fmla="*/ 2038256 h 2323145"/>
              <a:gd name="connsiteX202" fmla="*/ 2433781 w 11269336"/>
              <a:gd name="connsiteY202" fmla="*/ 2049140 h 2323145"/>
              <a:gd name="connsiteX203" fmla="*/ 2381172 w 11269336"/>
              <a:gd name="connsiteY203" fmla="*/ 2030645 h 2323145"/>
              <a:gd name="connsiteX204" fmla="*/ 2360198 w 11269336"/>
              <a:gd name="connsiteY204" fmla="*/ 2029059 h 2323145"/>
              <a:gd name="connsiteX205" fmla="*/ 2348815 w 11269336"/>
              <a:gd name="connsiteY205" fmla="*/ 2026798 h 2323145"/>
              <a:gd name="connsiteX206" fmla="*/ 2347988 w 11269336"/>
              <a:gd name="connsiteY206" fmla="*/ 2025745 h 2323145"/>
              <a:gd name="connsiteX207" fmla="*/ 2312920 w 11269336"/>
              <a:gd name="connsiteY207" fmla="*/ 2036311 h 2323145"/>
              <a:gd name="connsiteX208" fmla="*/ 2307986 w 11269336"/>
              <a:gd name="connsiteY208" fmla="*/ 2035583 h 2323145"/>
              <a:gd name="connsiteX209" fmla="*/ 2285481 w 11269336"/>
              <a:gd name="connsiteY209" fmla="*/ 2045197 h 2323145"/>
              <a:gd name="connsiteX210" fmla="*/ 2273666 w 11269336"/>
              <a:gd name="connsiteY210" fmla="*/ 2048710 h 2323145"/>
              <a:gd name="connsiteX211" fmla="*/ 2270719 w 11269336"/>
              <a:gd name="connsiteY211" fmla="*/ 2052702 h 2323145"/>
              <a:gd name="connsiteX212" fmla="*/ 2253080 w 11269336"/>
              <a:gd name="connsiteY212" fmla="*/ 2056363 h 2323145"/>
              <a:gd name="connsiteX213" fmla="*/ 2250906 w 11269336"/>
              <a:gd name="connsiteY213" fmla="*/ 2055654 h 2323145"/>
              <a:gd name="connsiteX214" fmla="*/ 2236905 w 11269336"/>
              <a:gd name="connsiteY214" fmla="*/ 2062882 h 2323145"/>
              <a:gd name="connsiteX215" fmla="*/ 2225830 w 11269336"/>
              <a:gd name="connsiteY215" fmla="*/ 2074027 h 2323145"/>
              <a:gd name="connsiteX216" fmla="*/ 2073776 w 11269336"/>
              <a:gd name="connsiteY216" fmla="*/ 2089244 h 2323145"/>
              <a:gd name="connsiteX217" fmla="*/ 1948256 w 11269336"/>
              <a:gd name="connsiteY217" fmla="*/ 2146616 h 2323145"/>
              <a:gd name="connsiteX218" fmla="*/ 1865582 w 11269336"/>
              <a:gd name="connsiteY218" fmla="*/ 2153738 h 2323145"/>
              <a:gd name="connsiteX219" fmla="*/ 1835210 w 11269336"/>
              <a:gd name="connsiteY219" fmla="*/ 2134244 h 2323145"/>
              <a:gd name="connsiteX220" fmla="*/ 1632661 w 11269336"/>
              <a:gd name="connsiteY220" fmla="*/ 2173882 h 2323145"/>
              <a:gd name="connsiteX221" fmla="*/ 1579590 w 11269336"/>
              <a:gd name="connsiteY221" fmla="*/ 2173680 h 2323145"/>
              <a:gd name="connsiteX222" fmla="*/ 1535601 w 11269336"/>
              <a:gd name="connsiteY222" fmla="*/ 2194590 h 2323145"/>
              <a:gd name="connsiteX223" fmla="*/ 1515594 w 11269336"/>
              <a:gd name="connsiteY223" fmla="*/ 2189622 h 2323145"/>
              <a:gd name="connsiteX224" fmla="*/ 1512113 w 11269336"/>
              <a:gd name="connsiteY224" fmla="*/ 2188534 h 2323145"/>
              <a:gd name="connsiteX225" fmla="*/ 1498838 w 11269336"/>
              <a:gd name="connsiteY225" fmla="*/ 2189213 h 2323145"/>
              <a:gd name="connsiteX226" fmla="*/ 1494279 w 11269336"/>
              <a:gd name="connsiteY226" fmla="*/ 2183112 h 2323145"/>
              <a:gd name="connsiteX227" fmla="*/ 1473714 w 11269336"/>
              <a:gd name="connsiteY227" fmla="*/ 2179625 h 2323145"/>
              <a:gd name="connsiteX228" fmla="*/ 1449503 w 11269336"/>
              <a:gd name="connsiteY228" fmla="*/ 2182633 h 2323145"/>
              <a:gd name="connsiteX229" fmla="*/ 1266687 w 11269336"/>
              <a:gd name="connsiteY229" fmla="*/ 2212688 h 2323145"/>
              <a:gd name="connsiteX230" fmla="*/ 1239614 w 11269336"/>
              <a:gd name="connsiteY230" fmla="*/ 2209727 h 2323145"/>
              <a:gd name="connsiteX231" fmla="*/ 1202436 w 11269336"/>
              <a:gd name="connsiteY231" fmla="*/ 2209817 h 2323145"/>
              <a:gd name="connsiteX232" fmla="*/ 1136097 w 11269336"/>
              <a:gd name="connsiteY232" fmla="*/ 2205112 h 2323145"/>
              <a:gd name="connsiteX233" fmla="*/ 988232 w 11269336"/>
              <a:gd name="connsiteY233" fmla="*/ 2235635 h 2323145"/>
              <a:gd name="connsiteX234" fmla="*/ 981959 w 11269336"/>
              <a:gd name="connsiteY234" fmla="*/ 2231607 h 2323145"/>
              <a:gd name="connsiteX235" fmla="*/ 938600 w 11269336"/>
              <a:gd name="connsiteY235" fmla="*/ 2238113 h 2323145"/>
              <a:gd name="connsiteX236" fmla="*/ 791788 w 11269336"/>
              <a:gd name="connsiteY236" fmla="*/ 2293224 h 2323145"/>
              <a:gd name="connsiteX237" fmla="*/ 706914 w 11269336"/>
              <a:gd name="connsiteY237" fmla="*/ 2305046 h 2323145"/>
              <a:gd name="connsiteX238" fmla="*/ 675971 w 11269336"/>
              <a:gd name="connsiteY238" fmla="*/ 2304030 h 2323145"/>
              <a:gd name="connsiteX239" fmla="*/ 624180 w 11269336"/>
              <a:gd name="connsiteY239" fmla="*/ 2302650 h 2323145"/>
              <a:gd name="connsiteX240" fmla="*/ 583453 w 11269336"/>
              <a:gd name="connsiteY240" fmla="*/ 2288788 h 2323145"/>
              <a:gd name="connsiteX241" fmla="*/ 540946 w 11269336"/>
              <a:gd name="connsiteY241" fmla="*/ 2292721 h 2323145"/>
              <a:gd name="connsiteX242" fmla="*/ 533680 w 11269336"/>
              <a:gd name="connsiteY242" fmla="*/ 2310233 h 2323145"/>
              <a:gd name="connsiteX243" fmla="*/ 487366 w 11269336"/>
              <a:gd name="connsiteY243" fmla="*/ 2309053 h 2323145"/>
              <a:gd name="connsiteX244" fmla="*/ 416820 w 11269336"/>
              <a:gd name="connsiteY244" fmla="*/ 2305443 h 2323145"/>
              <a:gd name="connsiteX245" fmla="*/ 376805 w 11269336"/>
              <a:gd name="connsiteY245" fmla="*/ 2307647 h 2323145"/>
              <a:gd name="connsiteX246" fmla="*/ 266777 w 11269336"/>
              <a:gd name="connsiteY246" fmla="*/ 2309012 h 2323145"/>
              <a:gd name="connsiteX247" fmla="*/ 156013 w 11269336"/>
              <a:gd name="connsiteY247" fmla="*/ 2306832 h 2323145"/>
              <a:gd name="connsiteX248" fmla="*/ 87258 w 11269336"/>
              <a:gd name="connsiteY248" fmla="*/ 2285511 h 2323145"/>
              <a:gd name="connsiteX249" fmla="*/ 23798 w 11269336"/>
              <a:gd name="connsiteY249" fmla="*/ 2281822 h 2323145"/>
              <a:gd name="connsiteX250" fmla="*/ 0 w 11269336"/>
              <a:gd name="connsiteY250" fmla="*/ 2285369 h 2323145"/>
              <a:gd name="connsiteX251" fmla="*/ 0 w 11269336"/>
              <a:gd name="connsiteY251" fmla="*/ 0 h 2323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Lst>
            <a:rect l="l" t="t" r="r" b="b"/>
            <a:pathLst>
              <a:path w="11269336" h="2323145">
                <a:moveTo>
                  <a:pt x="0" y="0"/>
                </a:moveTo>
                <a:lnTo>
                  <a:pt x="11269336" y="0"/>
                </a:lnTo>
                <a:lnTo>
                  <a:pt x="11268645" y="511"/>
                </a:lnTo>
                <a:cubicBezTo>
                  <a:pt x="11257520" y="14091"/>
                  <a:pt x="11248967" y="32073"/>
                  <a:pt x="11230739" y="37096"/>
                </a:cubicBezTo>
                <a:cubicBezTo>
                  <a:pt x="11194283" y="47141"/>
                  <a:pt x="11124351" y="55013"/>
                  <a:pt x="11082485" y="78590"/>
                </a:cubicBezTo>
                <a:cubicBezTo>
                  <a:pt x="11064655" y="69818"/>
                  <a:pt x="11049588" y="97621"/>
                  <a:pt x="11031776" y="79197"/>
                </a:cubicBezTo>
                <a:cubicBezTo>
                  <a:pt x="11016683" y="85023"/>
                  <a:pt x="11009945" y="92832"/>
                  <a:pt x="10995894" y="83459"/>
                </a:cubicBezTo>
                <a:cubicBezTo>
                  <a:pt x="10971843" y="134740"/>
                  <a:pt x="10888992" y="106042"/>
                  <a:pt x="10861177" y="147419"/>
                </a:cubicBezTo>
                <a:cubicBezTo>
                  <a:pt x="10850370" y="129415"/>
                  <a:pt x="10807086" y="138624"/>
                  <a:pt x="10782732" y="135645"/>
                </a:cubicBezTo>
                <a:cubicBezTo>
                  <a:pt x="10869014" y="196205"/>
                  <a:pt x="10693356" y="147304"/>
                  <a:pt x="10660773" y="179312"/>
                </a:cubicBezTo>
                <a:cubicBezTo>
                  <a:pt x="10667385" y="121467"/>
                  <a:pt x="10595265" y="182241"/>
                  <a:pt x="10564442" y="160738"/>
                </a:cubicBezTo>
                <a:cubicBezTo>
                  <a:pt x="10544419" y="190949"/>
                  <a:pt x="10518436" y="167191"/>
                  <a:pt x="10490200" y="183533"/>
                </a:cubicBezTo>
                <a:cubicBezTo>
                  <a:pt x="10423905" y="202688"/>
                  <a:pt x="10362764" y="244779"/>
                  <a:pt x="10271351" y="243104"/>
                </a:cubicBezTo>
                <a:cubicBezTo>
                  <a:pt x="10247818" y="329775"/>
                  <a:pt x="10135674" y="303068"/>
                  <a:pt x="10061033" y="364937"/>
                </a:cubicBezTo>
                <a:cubicBezTo>
                  <a:pt x="10014289" y="383940"/>
                  <a:pt x="9930032" y="360289"/>
                  <a:pt x="9921770" y="406154"/>
                </a:cubicBezTo>
                <a:cubicBezTo>
                  <a:pt x="9894276" y="384665"/>
                  <a:pt x="9881945" y="430851"/>
                  <a:pt x="9858388" y="439489"/>
                </a:cubicBezTo>
                <a:cubicBezTo>
                  <a:pt x="9835642" y="426888"/>
                  <a:pt x="9828901" y="443125"/>
                  <a:pt x="9811914" y="449865"/>
                </a:cubicBezTo>
                <a:cubicBezTo>
                  <a:pt x="9801869" y="441287"/>
                  <a:pt x="9787055" y="444835"/>
                  <a:pt x="9784394" y="457816"/>
                </a:cubicBezTo>
                <a:cubicBezTo>
                  <a:pt x="9797169" y="483924"/>
                  <a:pt x="9656844" y="450179"/>
                  <a:pt x="9656836" y="469967"/>
                </a:cubicBezTo>
                <a:cubicBezTo>
                  <a:pt x="9589537" y="485301"/>
                  <a:pt x="9662097" y="527310"/>
                  <a:pt x="9561575" y="559978"/>
                </a:cubicBezTo>
                <a:cubicBezTo>
                  <a:pt x="9479149" y="599104"/>
                  <a:pt x="9215234" y="670585"/>
                  <a:pt x="9162278" y="704724"/>
                </a:cubicBezTo>
                <a:cubicBezTo>
                  <a:pt x="9173017" y="730567"/>
                  <a:pt x="9063215" y="727685"/>
                  <a:pt x="9062863" y="754656"/>
                </a:cubicBezTo>
                <a:cubicBezTo>
                  <a:pt x="9021608" y="774940"/>
                  <a:pt x="8924639" y="816390"/>
                  <a:pt x="8914746" y="826428"/>
                </a:cubicBezTo>
                <a:lnTo>
                  <a:pt x="8917778" y="835198"/>
                </a:lnTo>
                <a:lnTo>
                  <a:pt x="8905560" y="838358"/>
                </a:lnTo>
                <a:lnTo>
                  <a:pt x="8897564" y="834287"/>
                </a:lnTo>
                <a:lnTo>
                  <a:pt x="8878040" y="844150"/>
                </a:lnTo>
                <a:cubicBezTo>
                  <a:pt x="8861112" y="848992"/>
                  <a:pt x="8812843" y="856499"/>
                  <a:pt x="8795998" y="863337"/>
                </a:cubicBezTo>
                <a:cubicBezTo>
                  <a:pt x="8792888" y="873975"/>
                  <a:pt x="8786153" y="880792"/>
                  <a:pt x="8776970" y="885177"/>
                </a:cubicBezTo>
                <a:lnTo>
                  <a:pt x="8755719" y="889754"/>
                </a:lnTo>
                <a:lnTo>
                  <a:pt x="8743257" y="904723"/>
                </a:lnTo>
                <a:cubicBezTo>
                  <a:pt x="8737642" y="908108"/>
                  <a:pt x="8730651" y="908759"/>
                  <a:pt x="8721366" y="904711"/>
                </a:cubicBezTo>
                <a:cubicBezTo>
                  <a:pt x="8711895" y="915873"/>
                  <a:pt x="8676250" y="900745"/>
                  <a:pt x="8678353" y="926318"/>
                </a:cubicBezTo>
                <a:cubicBezTo>
                  <a:pt x="8658506" y="928813"/>
                  <a:pt x="8647569" y="933735"/>
                  <a:pt x="8636849" y="937900"/>
                </a:cubicBezTo>
                <a:lnTo>
                  <a:pt x="8620213" y="943068"/>
                </a:lnTo>
                <a:lnTo>
                  <a:pt x="8612581" y="952695"/>
                </a:lnTo>
                <a:cubicBezTo>
                  <a:pt x="8605836" y="959769"/>
                  <a:pt x="8598255" y="964412"/>
                  <a:pt x="8589038" y="963892"/>
                </a:cubicBezTo>
                <a:lnTo>
                  <a:pt x="8579950" y="960899"/>
                </a:lnTo>
                <a:cubicBezTo>
                  <a:pt x="8579740" y="962476"/>
                  <a:pt x="8579529" y="964053"/>
                  <a:pt x="8579319" y="965630"/>
                </a:cubicBezTo>
                <a:cubicBezTo>
                  <a:pt x="8579138" y="972972"/>
                  <a:pt x="8576531" y="980010"/>
                  <a:pt x="8547429" y="984506"/>
                </a:cubicBezTo>
                <a:cubicBezTo>
                  <a:pt x="8529238" y="1001725"/>
                  <a:pt x="8505565" y="1015840"/>
                  <a:pt x="8478704" y="1025490"/>
                </a:cubicBezTo>
                <a:cubicBezTo>
                  <a:pt x="8473109" y="1019545"/>
                  <a:pt x="8465819" y="1032194"/>
                  <a:pt x="8461421" y="1035512"/>
                </a:cubicBezTo>
                <a:cubicBezTo>
                  <a:pt x="8459739" y="1031087"/>
                  <a:pt x="8447663" y="1032074"/>
                  <a:pt x="8445003" y="1036851"/>
                </a:cubicBezTo>
                <a:cubicBezTo>
                  <a:pt x="8366593" y="1075951"/>
                  <a:pt x="8398773" y="1021402"/>
                  <a:pt x="8357350" y="1060213"/>
                </a:cubicBezTo>
                <a:cubicBezTo>
                  <a:pt x="8349366" y="1063843"/>
                  <a:pt x="8342208" y="1063367"/>
                  <a:pt x="8335565" y="1061151"/>
                </a:cubicBezTo>
                <a:lnTo>
                  <a:pt x="8325267" y="1055919"/>
                </a:lnTo>
                <a:lnTo>
                  <a:pt x="8293586" y="1076144"/>
                </a:lnTo>
                <a:cubicBezTo>
                  <a:pt x="8277595" y="1084193"/>
                  <a:pt x="8260401" y="1090863"/>
                  <a:pt x="8242405" y="1095960"/>
                </a:cubicBezTo>
                <a:cubicBezTo>
                  <a:pt x="8226373" y="1101227"/>
                  <a:pt x="8224213" y="1102052"/>
                  <a:pt x="8197391" y="1107746"/>
                </a:cubicBezTo>
                <a:cubicBezTo>
                  <a:pt x="8090266" y="1152133"/>
                  <a:pt x="8141491" y="1082372"/>
                  <a:pt x="8081474" y="1130125"/>
                </a:cubicBezTo>
                <a:cubicBezTo>
                  <a:pt x="8070634" y="1134173"/>
                  <a:pt x="8061619" y="1132810"/>
                  <a:pt x="8053585" y="1129169"/>
                </a:cubicBezTo>
                <a:lnTo>
                  <a:pt x="8038422" y="1119092"/>
                </a:lnTo>
                <a:lnTo>
                  <a:pt x="8029450" y="1125592"/>
                </a:lnTo>
                <a:cubicBezTo>
                  <a:pt x="7992226" y="1133484"/>
                  <a:pt x="7978616" y="1122765"/>
                  <a:pt x="7959552" y="1140188"/>
                </a:cubicBezTo>
                <a:cubicBezTo>
                  <a:pt x="7922008" y="1119572"/>
                  <a:pt x="7937737" y="1141786"/>
                  <a:pt x="7914188" y="1150862"/>
                </a:cubicBezTo>
                <a:cubicBezTo>
                  <a:pt x="7896037" y="1160155"/>
                  <a:pt x="7933463" y="1163411"/>
                  <a:pt x="7914918" y="1168758"/>
                </a:cubicBezTo>
                <a:cubicBezTo>
                  <a:pt x="7893102" y="1165887"/>
                  <a:pt x="7898453" y="1187420"/>
                  <a:pt x="7875510" y="1183153"/>
                </a:cubicBezTo>
                <a:cubicBezTo>
                  <a:pt x="7877354" y="1165743"/>
                  <a:pt x="7834286" y="1194789"/>
                  <a:pt x="7829932" y="1180782"/>
                </a:cubicBezTo>
                <a:cubicBezTo>
                  <a:pt x="7816047" y="1204874"/>
                  <a:pt x="7801901" y="1181513"/>
                  <a:pt x="7779182" y="1192665"/>
                </a:cubicBezTo>
                <a:cubicBezTo>
                  <a:pt x="7769446" y="1202686"/>
                  <a:pt x="7761564" y="1205661"/>
                  <a:pt x="7748774" y="1199586"/>
                </a:cubicBezTo>
                <a:cubicBezTo>
                  <a:pt x="7704339" y="1247771"/>
                  <a:pt x="7717626" y="1207638"/>
                  <a:pt x="7671846" y="1231966"/>
                </a:cubicBezTo>
                <a:cubicBezTo>
                  <a:pt x="7632956" y="1255682"/>
                  <a:pt x="7587383" y="1275180"/>
                  <a:pt x="7554146" y="1319748"/>
                </a:cubicBezTo>
                <a:cubicBezTo>
                  <a:pt x="7548775" y="1331557"/>
                  <a:pt x="7531272" y="1339155"/>
                  <a:pt x="7515052" y="1336718"/>
                </a:cubicBezTo>
                <a:cubicBezTo>
                  <a:pt x="7512260" y="1336298"/>
                  <a:pt x="7509613" y="1335590"/>
                  <a:pt x="7507193" y="1334617"/>
                </a:cubicBezTo>
                <a:cubicBezTo>
                  <a:pt x="7488273" y="1365207"/>
                  <a:pt x="7468925" y="1356298"/>
                  <a:pt x="7461694" y="1375866"/>
                </a:cubicBezTo>
                <a:cubicBezTo>
                  <a:pt x="7422434" y="1391917"/>
                  <a:pt x="7384603" y="1382819"/>
                  <a:pt x="7377571" y="1400128"/>
                </a:cubicBezTo>
                <a:cubicBezTo>
                  <a:pt x="7356236" y="1403926"/>
                  <a:pt x="7322509" y="1393138"/>
                  <a:pt x="7311261" y="1412652"/>
                </a:cubicBezTo>
                <a:cubicBezTo>
                  <a:pt x="7305349" y="1400071"/>
                  <a:pt x="7289966" y="1428039"/>
                  <a:pt x="7275307" y="1422171"/>
                </a:cubicBezTo>
                <a:cubicBezTo>
                  <a:pt x="7264529" y="1416601"/>
                  <a:pt x="7257348" y="1423786"/>
                  <a:pt x="7247783" y="1426330"/>
                </a:cubicBezTo>
                <a:cubicBezTo>
                  <a:pt x="7233839" y="1423056"/>
                  <a:pt x="7194363" y="1442037"/>
                  <a:pt x="7185047" y="1451812"/>
                </a:cubicBezTo>
                <a:cubicBezTo>
                  <a:pt x="7164447" y="1483396"/>
                  <a:pt x="7101577" y="1475742"/>
                  <a:pt x="7084117" y="1500281"/>
                </a:cubicBezTo>
                <a:cubicBezTo>
                  <a:pt x="7076899" y="1504821"/>
                  <a:pt x="7069494" y="1507565"/>
                  <a:pt x="7062011" y="1509183"/>
                </a:cubicBezTo>
                <a:lnTo>
                  <a:pt x="7040555" y="1511207"/>
                </a:lnTo>
                <a:lnTo>
                  <a:pt x="7033438" y="1506772"/>
                </a:lnTo>
                <a:lnTo>
                  <a:pt x="7020886" y="1510764"/>
                </a:lnTo>
                <a:lnTo>
                  <a:pt x="7017033" y="1510650"/>
                </a:lnTo>
                <a:lnTo>
                  <a:pt x="6995460" y="1511173"/>
                </a:lnTo>
                <a:cubicBezTo>
                  <a:pt x="7010208" y="1537643"/>
                  <a:pt x="6938512" y="1522467"/>
                  <a:pt x="6962144" y="1541508"/>
                </a:cubicBezTo>
                <a:cubicBezTo>
                  <a:pt x="6926351" y="1550586"/>
                  <a:pt x="6958236" y="1566326"/>
                  <a:pt x="6910674" y="1554793"/>
                </a:cubicBezTo>
                <a:cubicBezTo>
                  <a:pt x="6859225" y="1589274"/>
                  <a:pt x="6769015" y="1598548"/>
                  <a:pt x="6732152" y="1642538"/>
                </a:cubicBezTo>
                <a:cubicBezTo>
                  <a:pt x="6734901" y="1628031"/>
                  <a:pt x="6709146" y="1622413"/>
                  <a:pt x="6694106" y="1632377"/>
                </a:cubicBezTo>
                <a:cubicBezTo>
                  <a:pt x="6702628" y="1575914"/>
                  <a:pt x="6638899" y="1692862"/>
                  <a:pt x="6617223" y="1659889"/>
                </a:cubicBezTo>
                <a:cubicBezTo>
                  <a:pt x="6623246" y="1693349"/>
                  <a:pt x="6561228" y="1764690"/>
                  <a:pt x="6521138" y="1744340"/>
                </a:cubicBezTo>
                <a:cubicBezTo>
                  <a:pt x="6469831" y="1761656"/>
                  <a:pt x="6438109" y="1796731"/>
                  <a:pt x="6380677" y="1796883"/>
                </a:cubicBezTo>
                <a:cubicBezTo>
                  <a:pt x="6379865" y="1801686"/>
                  <a:pt x="6377810" y="1805986"/>
                  <a:pt x="6374897" y="1809910"/>
                </a:cubicBezTo>
                <a:lnTo>
                  <a:pt x="6364545" y="1820090"/>
                </a:lnTo>
                <a:lnTo>
                  <a:pt x="6362126" y="1819991"/>
                </a:lnTo>
                <a:cubicBezTo>
                  <a:pt x="6353055" y="1821720"/>
                  <a:pt x="6348796" y="1824537"/>
                  <a:pt x="6346673" y="1827824"/>
                </a:cubicBezTo>
                <a:lnTo>
                  <a:pt x="6345588" y="1832232"/>
                </a:lnTo>
                <a:lnTo>
                  <a:pt x="6335708" y="1838451"/>
                </a:lnTo>
                <a:lnTo>
                  <a:pt x="6318182" y="1852975"/>
                </a:lnTo>
                <a:lnTo>
                  <a:pt x="6313084" y="1853561"/>
                </a:lnTo>
                <a:lnTo>
                  <a:pt x="6283816" y="1872148"/>
                </a:lnTo>
                <a:lnTo>
                  <a:pt x="6282550" y="1871392"/>
                </a:lnTo>
                <a:cubicBezTo>
                  <a:pt x="6279041" y="1870121"/>
                  <a:pt x="6275192" y="1869982"/>
                  <a:pt x="6270527" y="1872208"/>
                </a:cubicBezTo>
                <a:cubicBezTo>
                  <a:pt x="6265029" y="1853962"/>
                  <a:pt x="6262790" y="1867903"/>
                  <a:pt x="6249518" y="1876079"/>
                </a:cubicBezTo>
                <a:cubicBezTo>
                  <a:pt x="6238019" y="1849564"/>
                  <a:pt x="6207959" y="1881750"/>
                  <a:pt x="6190386" y="1872478"/>
                </a:cubicBezTo>
                <a:cubicBezTo>
                  <a:pt x="6180893" y="1879083"/>
                  <a:pt x="6170646" y="1885584"/>
                  <a:pt x="6159777" y="1891745"/>
                </a:cubicBezTo>
                <a:lnTo>
                  <a:pt x="6153131" y="1895079"/>
                </a:lnTo>
                <a:lnTo>
                  <a:pt x="6152798" y="1894920"/>
                </a:lnTo>
                <a:cubicBezTo>
                  <a:pt x="6150925" y="1895166"/>
                  <a:pt x="6148578" y="1896082"/>
                  <a:pt x="6145388" y="1897990"/>
                </a:cubicBezTo>
                <a:lnTo>
                  <a:pt x="6141014" y="1901155"/>
                </a:lnTo>
                <a:lnTo>
                  <a:pt x="6128122" y="1907623"/>
                </a:lnTo>
                <a:lnTo>
                  <a:pt x="6122351" y="1908359"/>
                </a:lnTo>
                <a:cubicBezTo>
                  <a:pt x="6099508" y="1905910"/>
                  <a:pt x="6088334" y="1869006"/>
                  <a:pt x="6064750" y="1896394"/>
                </a:cubicBezTo>
                <a:cubicBezTo>
                  <a:pt x="6025977" y="1903785"/>
                  <a:pt x="5997095" y="1889190"/>
                  <a:pt x="5964230" y="1910038"/>
                </a:cubicBezTo>
                <a:cubicBezTo>
                  <a:pt x="5927910" y="1916874"/>
                  <a:pt x="5894873" y="1914928"/>
                  <a:pt x="5865399" y="1926966"/>
                </a:cubicBezTo>
                <a:cubicBezTo>
                  <a:pt x="5851644" y="1923038"/>
                  <a:pt x="5839380" y="1922808"/>
                  <a:pt x="5829951" y="1934755"/>
                </a:cubicBezTo>
                <a:cubicBezTo>
                  <a:pt x="5795498" y="1938369"/>
                  <a:pt x="5784532" y="1926246"/>
                  <a:pt x="5765285" y="1941322"/>
                </a:cubicBezTo>
                <a:cubicBezTo>
                  <a:pt x="5741789" y="1922874"/>
                  <a:pt x="5742385" y="1931607"/>
                  <a:pt x="5734750" y="1939793"/>
                </a:cubicBezTo>
                <a:lnTo>
                  <a:pt x="5733569" y="1940505"/>
                </a:lnTo>
                <a:lnTo>
                  <a:pt x="5730329" y="1937845"/>
                </a:lnTo>
                <a:lnTo>
                  <a:pt x="5724661" y="1937455"/>
                </a:lnTo>
                <a:lnTo>
                  <a:pt x="5710186" y="1941370"/>
                </a:lnTo>
                <a:lnTo>
                  <a:pt x="5704910" y="1943663"/>
                </a:lnTo>
                <a:cubicBezTo>
                  <a:pt x="5701213" y="1944937"/>
                  <a:pt x="5698678" y="1945391"/>
                  <a:pt x="5696836" y="1945271"/>
                </a:cubicBezTo>
                <a:lnTo>
                  <a:pt x="5696583" y="1945050"/>
                </a:lnTo>
                <a:lnTo>
                  <a:pt x="5689123" y="1947067"/>
                </a:lnTo>
                <a:cubicBezTo>
                  <a:pt x="5676655" y="1951072"/>
                  <a:pt x="5664639" y="1955533"/>
                  <a:pt x="5653291" y="1960245"/>
                </a:cubicBezTo>
                <a:cubicBezTo>
                  <a:pt x="5640346" y="1947636"/>
                  <a:pt x="5600180" y="1973739"/>
                  <a:pt x="5599385" y="1945198"/>
                </a:cubicBezTo>
                <a:cubicBezTo>
                  <a:pt x="5583913" y="1950736"/>
                  <a:pt x="5576590" y="1964134"/>
                  <a:pt x="5578300" y="1944963"/>
                </a:cubicBezTo>
                <a:cubicBezTo>
                  <a:pt x="5573104" y="1946266"/>
                  <a:pt x="5569560" y="1945382"/>
                  <a:pt x="5566758" y="1943441"/>
                </a:cubicBezTo>
                <a:lnTo>
                  <a:pt x="5565857" y="1942445"/>
                </a:lnTo>
                <a:lnTo>
                  <a:pt x="5531534" y="1955208"/>
                </a:lnTo>
                <a:lnTo>
                  <a:pt x="5526552" y="1954799"/>
                </a:lnTo>
                <a:lnTo>
                  <a:pt x="5504723" y="1965811"/>
                </a:lnTo>
                <a:lnTo>
                  <a:pt x="5493156" y="1970063"/>
                </a:lnTo>
                <a:lnTo>
                  <a:pt x="5490486" y="1974227"/>
                </a:lnTo>
                <a:cubicBezTo>
                  <a:pt x="5487271" y="1977077"/>
                  <a:pt x="5482233" y="1979045"/>
                  <a:pt x="5473107" y="1979001"/>
                </a:cubicBezTo>
                <a:lnTo>
                  <a:pt x="5470885" y="1978432"/>
                </a:lnTo>
                <a:lnTo>
                  <a:pt x="5457393" y="1986525"/>
                </a:lnTo>
                <a:cubicBezTo>
                  <a:pt x="5453194" y="1989853"/>
                  <a:pt x="5449663" y="1993721"/>
                  <a:pt x="5447102" y="1998329"/>
                </a:cubicBezTo>
                <a:cubicBezTo>
                  <a:pt x="5386283" y="2017364"/>
                  <a:pt x="5223545" y="2015483"/>
                  <a:pt x="5159151" y="2029640"/>
                </a:cubicBezTo>
                <a:cubicBezTo>
                  <a:pt x="5141359" y="2036610"/>
                  <a:pt x="5090827" y="2076822"/>
                  <a:pt x="5098838" y="2062961"/>
                </a:cubicBezTo>
                <a:cubicBezTo>
                  <a:pt x="5047883" y="2099457"/>
                  <a:pt x="4922007" y="2111466"/>
                  <a:pt x="4860988" y="2135698"/>
                </a:cubicBezTo>
                <a:cubicBezTo>
                  <a:pt x="4805413" y="2152292"/>
                  <a:pt x="4784714" y="2158665"/>
                  <a:pt x="4765388" y="2162525"/>
                </a:cubicBezTo>
                <a:cubicBezTo>
                  <a:pt x="4758560" y="2161978"/>
                  <a:pt x="4751823" y="2160531"/>
                  <a:pt x="4745033" y="2158859"/>
                </a:cubicBezTo>
                <a:lnTo>
                  <a:pt x="4741475" y="2157998"/>
                </a:lnTo>
                <a:lnTo>
                  <a:pt x="4728247" y="2159526"/>
                </a:lnTo>
                <a:lnTo>
                  <a:pt x="4723263" y="2153742"/>
                </a:lnTo>
                <a:lnTo>
                  <a:pt x="4593061" y="2171597"/>
                </a:lnTo>
                <a:lnTo>
                  <a:pt x="4405765" y="2199902"/>
                </a:lnTo>
                <a:cubicBezTo>
                  <a:pt x="4403942" y="2198353"/>
                  <a:pt x="4402457" y="2196614"/>
                  <a:pt x="4401354" y="2194745"/>
                </a:cubicBezTo>
                <a:lnTo>
                  <a:pt x="4366646" y="2198564"/>
                </a:lnTo>
                <a:lnTo>
                  <a:pt x="4354009" y="2204984"/>
                </a:lnTo>
                <a:lnTo>
                  <a:pt x="4348284" y="2205270"/>
                </a:lnTo>
                <a:lnTo>
                  <a:pt x="4333906" y="2205251"/>
                </a:lnTo>
                <a:cubicBezTo>
                  <a:pt x="4326429" y="2204713"/>
                  <a:pt x="4318024" y="2203940"/>
                  <a:pt x="4308819" y="2203822"/>
                </a:cubicBezTo>
                <a:lnTo>
                  <a:pt x="4301210" y="2204456"/>
                </a:lnTo>
                <a:lnTo>
                  <a:pt x="4283095" y="2198177"/>
                </a:lnTo>
                <a:cubicBezTo>
                  <a:pt x="4269863" y="2193337"/>
                  <a:pt x="4259612" y="2190345"/>
                  <a:pt x="4250119" y="2196342"/>
                </a:cubicBezTo>
                <a:cubicBezTo>
                  <a:pt x="4230702" y="2190559"/>
                  <a:pt x="4213171" y="2166890"/>
                  <a:pt x="4189203" y="2178994"/>
                </a:cubicBezTo>
                <a:cubicBezTo>
                  <a:pt x="4194512" y="2165594"/>
                  <a:pt x="4160734" y="2183257"/>
                  <a:pt x="4154035" y="2171950"/>
                </a:cubicBezTo>
                <a:cubicBezTo>
                  <a:pt x="4150098" y="2162547"/>
                  <a:pt x="4138934" y="2165714"/>
                  <a:pt x="4129569" y="2163850"/>
                </a:cubicBezTo>
                <a:cubicBezTo>
                  <a:pt x="4121391" y="2155090"/>
                  <a:pt x="4076089" y="2154737"/>
                  <a:pt x="4061250" y="2159236"/>
                </a:cubicBezTo>
                <a:cubicBezTo>
                  <a:pt x="4020618" y="2177811"/>
                  <a:pt x="3978175" y="2144465"/>
                  <a:pt x="3945480" y="2158279"/>
                </a:cubicBezTo>
                <a:cubicBezTo>
                  <a:pt x="3936362" y="2159139"/>
                  <a:pt x="3928502" y="2158369"/>
                  <a:pt x="3921468" y="2156588"/>
                </a:cubicBezTo>
                <a:lnTo>
                  <a:pt x="3903348" y="2149220"/>
                </a:lnTo>
                <a:lnTo>
                  <a:pt x="3901342" y="2142355"/>
                </a:lnTo>
                <a:lnTo>
                  <a:pt x="3888539" y="2140476"/>
                </a:lnTo>
                <a:lnTo>
                  <a:pt x="3885662" y="2138740"/>
                </a:lnTo>
                <a:cubicBezTo>
                  <a:pt x="3880178" y="2135398"/>
                  <a:pt x="3874645" y="2132286"/>
                  <a:pt x="3868627" y="2130023"/>
                </a:cubicBezTo>
                <a:cubicBezTo>
                  <a:pt x="3859240" y="2159198"/>
                  <a:pt x="3815892" y="2115590"/>
                  <a:pt x="3819177" y="2142111"/>
                </a:cubicBezTo>
                <a:cubicBezTo>
                  <a:pt x="3784478" y="2134756"/>
                  <a:pt x="3796708" y="2161930"/>
                  <a:pt x="3769100" y="2131731"/>
                </a:cubicBezTo>
                <a:cubicBezTo>
                  <a:pt x="3702423" y="2139704"/>
                  <a:pt x="3625642" y="2109386"/>
                  <a:pt x="3562752" y="2131785"/>
                </a:cubicBezTo>
                <a:cubicBezTo>
                  <a:pt x="3576244" y="2120400"/>
                  <a:pt x="3560801" y="2104591"/>
                  <a:pt x="3541402" y="2106821"/>
                </a:cubicBezTo>
                <a:cubicBezTo>
                  <a:pt x="3592232" y="2061584"/>
                  <a:pt x="3356194" y="2115384"/>
                  <a:pt x="3365341" y="2077638"/>
                </a:cubicBezTo>
                <a:cubicBezTo>
                  <a:pt x="3303594" y="2079161"/>
                  <a:pt x="3221644" y="2111487"/>
                  <a:pt x="3170922" y="2115957"/>
                </a:cubicBezTo>
                <a:cubicBezTo>
                  <a:pt x="3166532" y="2119769"/>
                  <a:pt x="3161579" y="2122617"/>
                  <a:pt x="3156256" y="2124773"/>
                </a:cubicBezTo>
                <a:lnTo>
                  <a:pt x="3140298" y="2129182"/>
                </a:lnTo>
                <a:lnTo>
                  <a:pt x="3138514" y="2128069"/>
                </a:lnTo>
                <a:cubicBezTo>
                  <a:pt x="3130169" y="2125710"/>
                  <a:pt x="3124679" y="2126336"/>
                  <a:pt x="3120467" y="2128281"/>
                </a:cubicBezTo>
                <a:lnTo>
                  <a:pt x="3116175" y="2131633"/>
                </a:lnTo>
                <a:lnTo>
                  <a:pt x="3103685" y="2132814"/>
                </a:lnTo>
                <a:lnTo>
                  <a:pt x="3078794" y="2137935"/>
                </a:lnTo>
                <a:lnTo>
                  <a:pt x="3074407" y="2136274"/>
                </a:lnTo>
                <a:lnTo>
                  <a:pt x="3037285" y="2139919"/>
                </a:lnTo>
                <a:lnTo>
                  <a:pt x="3036901" y="2138726"/>
                </a:lnTo>
                <a:cubicBezTo>
                  <a:pt x="3035193" y="2136135"/>
                  <a:pt x="3032337" y="2134379"/>
                  <a:pt x="3026996" y="2134322"/>
                </a:cubicBezTo>
                <a:cubicBezTo>
                  <a:pt x="3037063" y="2116196"/>
                  <a:pt x="3024412" y="2127308"/>
                  <a:pt x="3007772" y="2128742"/>
                </a:cubicBezTo>
                <a:cubicBezTo>
                  <a:pt x="3019697" y="2100910"/>
                  <a:pt x="2971305" y="2115987"/>
                  <a:pt x="2965030" y="2100494"/>
                </a:cubicBezTo>
                <a:cubicBezTo>
                  <a:pt x="2952539" y="2102174"/>
                  <a:pt x="2939545" y="2103445"/>
                  <a:pt x="2926342" y="2104155"/>
                </a:cubicBezTo>
                <a:lnTo>
                  <a:pt x="2918608" y="2104215"/>
                </a:lnTo>
                <a:cubicBezTo>
                  <a:pt x="2918564" y="2104122"/>
                  <a:pt x="2918519" y="2104030"/>
                  <a:pt x="2918475" y="2103937"/>
                </a:cubicBezTo>
                <a:cubicBezTo>
                  <a:pt x="2916840" y="2103354"/>
                  <a:pt x="2914314" y="2103149"/>
                  <a:pt x="2910360" y="2103444"/>
                </a:cubicBezTo>
                <a:lnTo>
                  <a:pt x="2904507" y="2104326"/>
                </a:lnTo>
                <a:lnTo>
                  <a:pt x="2889503" y="2104443"/>
                </a:lnTo>
                <a:lnTo>
                  <a:pt x="2884480" y="2102626"/>
                </a:lnTo>
                <a:lnTo>
                  <a:pt x="2882689" y="2099228"/>
                </a:lnTo>
                <a:lnTo>
                  <a:pt x="2881291" y="2099618"/>
                </a:lnTo>
                <a:cubicBezTo>
                  <a:pt x="2870663" y="2105606"/>
                  <a:pt x="2867338" y="2114210"/>
                  <a:pt x="2853979" y="2090388"/>
                </a:cubicBezTo>
                <a:cubicBezTo>
                  <a:pt x="2829652" y="2100099"/>
                  <a:pt x="2824975" y="2085577"/>
                  <a:pt x="2791790" y="2080332"/>
                </a:cubicBezTo>
                <a:cubicBezTo>
                  <a:pt x="2777850" y="2089504"/>
                  <a:pt x="2766709" y="2086170"/>
                  <a:pt x="2755844" y="2078874"/>
                </a:cubicBezTo>
                <a:cubicBezTo>
                  <a:pt x="2723488" y="2083049"/>
                  <a:pt x="2694065" y="2072780"/>
                  <a:pt x="2657742" y="2070179"/>
                </a:cubicBezTo>
                <a:cubicBezTo>
                  <a:pt x="2618372" y="2082020"/>
                  <a:pt x="2598368" y="2060559"/>
                  <a:pt x="2559549" y="2057873"/>
                </a:cubicBezTo>
                <a:cubicBezTo>
                  <a:pt x="2525789" y="2078403"/>
                  <a:pt x="2531908" y="2039838"/>
                  <a:pt x="2512054" y="2031671"/>
                </a:cubicBezTo>
                <a:lnTo>
                  <a:pt x="2506437" y="2030918"/>
                </a:lnTo>
                <a:lnTo>
                  <a:pt x="2491752" y="2033906"/>
                </a:lnTo>
                <a:lnTo>
                  <a:pt x="2486338" y="2035862"/>
                </a:lnTo>
                <a:cubicBezTo>
                  <a:pt x="2482568" y="2036899"/>
                  <a:pt x="2480011" y="2037191"/>
                  <a:pt x="2478186" y="2036953"/>
                </a:cubicBezTo>
                <a:lnTo>
                  <a:pt x="2477950" y="2036715"/>
                </a:lnTo>
                <a:lnTo>
                  <a:pt x="2470381" y="2038256"/>
                </a:lnTo>
                <a:cubicBezTo>
                  <a:pt x="2457686" y="2041461"/>
                  <a:pt x="2445410" y="2045155"/>
                  <a:pt x="2433781" y="2049140"/>
                </a:cubicBezTo>
                <a:cubicBezTo>
                  <a:pt x="2421781" y="2035703"/>
                  <a:pt x="2379959" y="2059234"/>
                  <a:pt x="2381172" y="2030645"/>
                </a:cubicBezTo>
                <a:cubicBezTo>
                  <a:pt x="2365380" y="2035192"/>
                  <a:pt x="2357148" y="2048120"/>
                  <a:pt x="2360198" y="2029059"/>
                </a:cubicBezTo>
                <a:cubicBezTo>
                  <a:pt x="2354933" y="2030031"/>
                  <a:pt x="2351467" y="2028919"/>
                  <a:pt x="2348815" y="2026798"/>
                </a:cubicBezTo>
                <a:lnTo>
                  <a:pt x="2347988" y="2025745"/>
                </a:lnTo>
                <a:lnTo>
                  <a:pt x="2312920" y="2036311"/>
                </a:lnTo>
                <a:lnTo>
                  <a:pt x="2307986" y="2035583"/>
                </a:lnTo>
                <a:lnTo>
                  <a:pt x="2285481" y="2045197"/>
                </a:lnTo>
                <a:lnTo>
                  <a:pt x="2273666" y="2048710"/>
                </a:lnTo>
                <a:lnTo>
                  <a:pt x="2270719" y="2052702"/>
                </a:lnTo>
                <a:cubicBezTo>
                  <a:pt x="2267315" y="2055347"/>
                  <a:pt x="2262161" y="2056992"/>
                  <a:pt x="2253080" y="2056363"/>
                </a:cubicBezTo>
                <a:lnTo>
                  <a:pt x="2250906" y="2055654"/>
                </a:lnTo>
                <a:lnTo>
                  <a:pt x="2236905" y="2062882"/>
                </a:lnTo>
                <a:cubicBezTo>
                  <a:pt x="2232493" y="2065942"/>
                  <a:pt x="2228705" y="2069583"/>
                  <a:pt x="2225830" y="2074027"/>
                </a:cubicBezTo>
                <a:cubicBezTo>
                  <a:pt x="2173117" y="2059597"/>
                  <a:pt x="2128486" y="2085502"/>
                  <a:pt x="2073776" y="2089244"/>
                </a:cubicBezTo>
                <a:cubicBezTo>
                  <a:pt x="2046050" y="2059365"/>
                  <a:pt x="1957570" y="2112693"/>
                  <a:pt x="1948256" y="2146616"/>
                </a:cubicBezTo>
                <a:cubicBezTo>
                  <a:pt x="1943005" y="2109192"/>
                  <a:pt x="1832736" y="2206239"/>
                  <a:pt x="1865582" y="2153738"/>
                </a:cubicBezTo>
                <a:cubicBezTo>
                  <a:pt x="1847376" y="2159567"/>
                  <a:pt x="1826258" y="2147592"/>
                  <a:pt x="1835210" y="2134244"/>
                </a:cubicBezTo>
                <a:cubicBezTo>
                  <a:pt x="1781916" y="2167476"/>
                  <a:pt x="1695112" y="2153556"/>
                  <a:pt x="1632661" y="2173882"/>
                </a:cubicBezTo>
                <a:cubicBezTo>
                  <a:pt x="1594177" y="2150642"/>
                  <a:pt x="1616426" y="2173975"/>
                  <a:pt x="1579590" y="2173680"/>
                </a:cubicBezTo>
                <a:cubicBezTo>
                  <a:pt x="1592812" y="2198112"/>
                  <a:pt x="1533818" y="2165220"/>
                  <a:pt x="1535601" y="2194590"/>
                </a:cubicBezTo>
                <a:cubicBezTo>
                  <a:pt x="1528840" y="2193608"/>
                  <a:pt x="1522236" y="2191728"/>
                  <a:pt x="1515594" y="2189622"/>
                </a:cubicBezTo>
                <a:lnTo>
                  <a:pt x="1512113" y="2188534"/>
                </a:lnTo>
                <a:lnTo>
                  <a:pt x="1498838" y="2189213"/>
                </a:lnTo>
                <a:lnTo>
                  <a:pt x="1494279" y="2183112"/>
                </a:lnTo>
                <a:lnTo>
                  <a:pt x="1473714" y="2179625"/>
                </a:lnTo>
                <a:cubicBezTo>
                  <a:pt x="1466138" y="2179292"/>
                  <a:pt x="1458132" y="2180071"/>
                  <a:pt x="1449503" y="2182633"/>
                </a:cubicBezTo>
                <a:lnTo>
                  <a:pt x="1266687" y="2212688"/>
                </a:lnTo>
                <a:cubicBezTo>
                  <a:pt x="1256792" y="2212722"/>
                  <a:pt x="1247024" y="2217857"/>
                  <a:pt x="1239614" y="2209727"/>
                </a:cubicBezTo>
                <a:cubicBezTo>
                  <a:pt x="1228778" y="2200326"/>
                  <a:pt x="1202276" y="2223497"/>
                  <a:pt x="1202436" y="2209817"/>
                </a:cubicBezTo>
                <a:cubicBezTo>
                  <a:pt x="1183471" y="2225854"/>
                  <a:pt x="1157340" y="2206849"/>
                  <a:pt x="1136097" y="2205112"/>
                </a:cubicBezTo>
                <a:cubicBezTo>
                  <a:pt x="1100396" y="2209415"/>
                  <a:pt x="1013922" y="2231219"/>
                  <a:pt x="988232" y="2235635"/>
                </a:cubicBezTo>
                <a:cubicBezTo>
                  <a:pt x="986445" y="2234079"/>
                  <a:pt x="984332" y="2232722"/>
                  <a:pt x="981959" y="2231607"/>
                </a:cubicBezTo>
                <a:cubicBezTo>
                  <a:pt x="968170" y="2225130"/>
                  <a:pt x="948759" y="2228043"/>
                  <a:pt x="938600" y="2238113"/>
                </a:cubicBezTo>
                <a:cubicBezTo>
                  <a:pt x="888371" y="2272824"/>
                  <a:pt x="837950" y="2280135"/>
                  <a:pt x="791788" y="2293224"/>
                </a:cubicBezTo>
                <a:cubicBezTo>
                  <a:pt x="739035" y="2305159"/>
                  <a:pt x="769009" y="2269676"/>
                  <a:pt x="706914" y="2305046"/>
                </a:cubicBezTo>
                <a:cubicBezTo>
                  <a:pt x="697882" y="2295919"/>
                  <a:pt x="689339" y="2296797"/>
                  <a:pt x="675971" y="2304030"/>
                </a:cubicBezTo>
                <a:cubicBezTo>
                  <a:pt x="650201" y="2309060"/>
                  <a:pt x="647591" y="2282853"/>
                  <a:pt x="624180" y="2302650"/>
                </a:cubicBezTo>
                <a:cubicBezTo>
                  <a:pt x="626400" y="2287987"/>
                  <a:pt x="574045" y="2305175"/>
                  <a:pt x="583453" y="2288788"/>
                </a:cubicBezTo>
                <a:cubicBezTo>
                  <a:pt x="564313" y="2278832"/>
                  <a:pt x="559671" y="2301039"/>
                  <a:pt x="540946" y="2292721"/>
                </a:cubicBezTo>
                <a:cubicBezTo>
                  <a:pt x="521576" y="2293191"/>
                  <a:pt x="554439" y="2305843"/>
                  <a:pt x="533680" y="2310233"/>
                </a:cubicBezTo>
                <a:cubicBezTo>
                  <a:pt x="508069" y="2313043"/>
                  <a:pt x="512638" y="2338541"/>
                  <a:pt x="487366" y="2309053"/>
                </a:cubicBezTo>
                <a:cubicBezTo>
                  <a:pt x="462164" y="2321083"/>
                  <a:pt x="454441" y="2307251"/>
                  <a:pt x="416820" y="2305443"/>
                </a:cubicBezTo>
                <a:cubicBezTo>
                  <a:pt x="403012" y="2315890"/>
                  <a:pt x="390105" y="2313733"/>
                  <a:pt x="376805" y="2307647"/>
                </a:cubicBezTo>
                <a:cubicBezTo>
                  <a:pt x="341751" y="2315035"/>
                  <a:pt x="307408" y="2307897"/>
                  <a:pt x="266777" y="2309012"/>
                </a:cubicBezTo>
                <a:cubicBezTo>
                  <a:pt x="225310" y="2324664"/>
                  <a:pt x="199419" y="2305548"/>
                  <a:pt x="156013" y="2306832"/>
                </a:cubicBezTo>
                <a:cubicBezTo>
                  <a:pt x="117457" y="2333851"/>
                  <a:pt x="122965" y="2279562"/>
                  <a:pt x="87258" y="2285511"/>
                </a:cubicBezTo>
                <a:cubicBezTo>
                  <a:pt x="38977" y="2309189"/>
                  <a:pt x="74043" y="2277969"/>
                  <a:pt x="23798" y="2281822"/>
                </a:cubicBezTo>
                <a:lnTo>
                  <a:pt x="0" y="2285369"/>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2"/>
              </a:solidFill>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23901" y="509587"/>
            <a:ext cx="7649239" cy="74295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a:solidFill>
                  <a:schemeClr val="tx1"/>
                </a:solidFill>
                <a:latin typeface="+mj-lt"/>
                <a:ea typeface="+mj-ea"/>
                <a:cs typeface="+mj-cs"/>
              </a:rPr>
              <a:t>Dashboard Scatterplot</a:t>
            </a:r>
          </a:p>
        </p:txBody>
      </p:sp>
      <p:pic>
        <p:nvPicPr>
          <p:cNvPr id="4" name="Picture 3" descr="A screenshot of a computer&#10;&#10;AI-generated content may be incorrect.">
            <a:extLst>
              <a:ext uri="{FF2B5EF4-FFF2-40B4-BE49-F238E27FC236}">
                <a16:creationId xmlns:a16="http://schemas.microsoft.com/office/drawing/2014/main" id="{1C1891D0-FE62-55C9-DE5A-F2398ADB9C05}"/>
              </a:ext>
            </a:extLst>
          </p:cNvPr>
          <p:cNvPicPr>
            <a:picLocks noChangeAspect="1"/>
          </p:cNvPicPr>
          <p:nvPr/>
        </p:nvPicPr>
        <p:blipFill>
          <a:blip r:embed="rId2"/>
          <a:stretch>
            <a:fillRect/>
          </a:stretch>
        </p:blipFill>
        <p:spPr>
          <a:xfrm>
            <a:off x="1289906" y="2072640"/>
            <a:ext cx="9600313" cy="4128135"/>
          </a:xfrm>
          <a:prstGeom prst="rect">
            <a:avLst/>
          </a:prstGeom>
        </p:spPr>
      </p:pic>
      <p:sp>
        <p:nvSpPr>
          <p:cNvPr id="21" name="Freeform: Shape 20">
            <a:extLst>
              <a:ext uri="{FF2B5EF4-FFF2-40B4-BE49-F238E27FC236}">
                <a16:creationId xmlns:a16="http://schemas.microsoft.com/office/drawing/2014/main" id="{DEB62645-D4DA-4E99-8344-B1536F63D1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07088" y="6277971"/>
            <a:ext cx="6884912" cy="580030"/>
          </a:xfrm>
          <a:custGeom>
            <a:avLst/>
            <a:gdLst>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76455 w 6884912"/>
              <a:gd name="connsiteY7" fmla="*/ 1137381 h 1161397"/>
              <a:gd name="connsiteX8" fmla="*/ 478946 w 6884912"/>
              <a:gd name="connsiteY8" fmla="*/ 1106011 h 1161397"/>
              <a:gd name="connsiteX9" fmla="*/ 512111 w 6884912"/>
              <a:gd name="connsiteY9" fmla="*/ 1085599 h 1161397"/>
              <a:gd name="connsiteX10" fmla="*/ 567875 w 6884912"/>
              <a:gd name="connsiteY10" fmla="*/ 1051976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43359 w 6884912"/>
              <a:gd name="connsiteY16" fmla="*/ 910894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26340 w 6884912"/>
              <a:gd name="connsiteY39" fmla="*/ 638496 h 1161397"/>
              <a:gd name="connsiteX40" fmla="*/ 1731986 w 6884912"/>
              <a:gd name="connsiteY40" fmla="*/ 589682 h 1161397"/>
              <a:gd name="connsiteX41" fmla="*/ 1927935 w 6884912"/>
              <a:gd name="connsiteY41" fmla="*/ 628540 h 1161397"/>
              <a:gd name="connsiteX42" fmla="*/ 2039075 w 6884912"/>
              <a:gd name="connsiteY42" fmla="*/ 599964 h 1161397"/>
              <a:gd name="connsiteX43" fmla="*/ 2066980 w 6884912"/>
              <a:gd name="connsiteY43" fmla="*/ 550413 h 1161397"/>
              <a:gd name="connsiteX44" fmla="*/ 2352236 w 6884912"/>
              <a:gd name="connsiteY44" fmla="*/ 519602 h 1161397"/>
              <a:gd name="connsiteX45" fmla="*/ 2420791 w 6884912"/>
              <a:gd name="connsiteY45" fmla="*/ 492826 h 1161397"/>
              <a:gd name="connsiteX46" fmla="*/ 2489932 w 6884912"/>
              <a:gd name="connsiteY46" fmla="*/ 507864 h 1161397"/>
              <a:gd name="connsiteX47" fmla="*/ 2512917 w 6884912"/>
              <a:gd name="connsiteY47" fmla="*/ 489127 h 1161397"/>
              <a:gd name="connsiteX48" fmla="*/ 2516783 w 6884912"/>
              <a:gd name="connsiteY48" fmla="*/ 485473 h 1161397"/>
              <a:gd name="connsiteX49" fmla="*/ 2534360 w 6884912"/>
              <a:gd name="connsiteY49" fmla="*/ 480064 h 1161397"/>
              <a:gd name="connsiteX50" fmla="*/ 2536691 w 6884912"/>
              <a:gd name="connsiteY50" fmla="*/ 467018 h 1161397"/>
              <a:gd name="connsiteX51" fmla="*/ 2561265 w 6884912"/>
              <a:gd name="connsiteY51" fmla="*/ 450623 h 1161397"/>
              <a:gd name="connsiteX52" fmla="*/ 2594349 w 6884912"/>
              <a:gd name="connsiteY52" fmla="*/ 443884 h 1161397"/>
              <a:gd name="connsiteX53" fmla="*/ 2754324 w 6884912"/>
              <a:gd name="connsiteY53" fmla="*/ 424766 h 1161397"/>
              <a:gd name="connsiteX54" fmla="*/ 2848470 w 6884912"/>
              <a:gd name="connsiteY54" fmla="*/ 405966 h 1161397"/>
              <a:gd name="connsiteX55" fmla="*/ 2881772 w 6884912"/>
              <a:gd name="connsiteY55" fmla="*/ 387260 h 1161397"/>
              <a:gd name="connsiteX56" fmla="*/ 2929932 w 6884912"/>
              <a:gd name="connsiteY56" fmla="*/ 368912 h 1161397"/>
              <a:gd name="connsiteX57" fmla="*/ 3013020 w 6884912"/>
              <a:gd name="connsiteY57" fmla="*/ 327578 h 1161397"/>
              <a:gd name="connsiteX58" fmla="*/ 3127968 w 6884912"/>
              <a:gd name="connsiteY58" fmla="*/ 287613 h 1161397"/>
              <a:gd name="connsiteX59" fmla="*/ 3222191 w 6884912"/>
              <a:gd name="connsiteY59" fmla="*/ 307887 h 1161397"/>
              <a:gd name="connsiteX60" fmla="*/ 3227953 w 6884912"/>
              <a:gd name="connsiteY60" fmla="*/ 297650 h 1161397"/>
              <a:gd name="connsiteX61" fmla="*/ 3287859 w 6884912"/>
              <a:gd name="connsiteY61" fmla="*/ 287558 h 1161397"/>
              <a:gd name="connsiteX62" fmla="*/ 3510042 w 6884912"/>
              <a:gd name="connsiteY62" fmla="*/ 311820 h 1161397"/>
              <a:gd name="connsiteX63" fmla="*/ 3626773 w 6884912"/>
              <a:gd name="connsiteY63" fmla="*/ 290452 h 1161397"/>
              <a:gd name="connsiteX64" fmla="*/ 3666217 w 6884912"/>
              <a:gd name="connsiteY64" fmla="*/ 273255 h 1161397"/>
              <a:gd name="connsiteX65" fmla="*/ 3732427 w 6884912"/>
              <a:gd name="connsiteY65" fmla="*/ 245039 h 1161397"/>
              <a:gd name="connsiteX66" fmla="*/ 3777022 w 6884912"/>
              <a:gd name="connsiteY66" fmla="*/ 200276 h 1161397"/>
              <a:gd name="connsiteX67" fmla="*/ 3791246 w 6884912"/>
              <a:gd name="connsiteY67" fmla="*/ 189996 h 1161397"/>
              <a:gd name="connsiteX68" fmla="*/ 3819864 w 6884912"/>
              <a:gd name="connsiteY68" fmla="*/ 194605 h 1161397"/>
              <a:gd name="connsiteX69" fmla="*/ 3830398 w 6884912"/>
              <a:gd name="connsiteY69" fmla="*/ 188383 h 1161397"/>
              <a:gd name="connsiteX70" fmla="*/ 3834360 w 6884912"/>
              <a:gd name="connsiteY70" fmla="*/ 188992 h 1161397"/>
              <a:gd name="connsiteX71" fmla="*/ 3843715 w 6884912"/>
              <a:gd name="connsiteY71" fmla="*/ 188752 h 1161397"/>
              <a:gd name="connsiteX72" fmla="*/ 3842609 w 6884912"/>
              <a:gd name="connsiteY72" fmla="*/ 197386 h 1161397"/>
              <a:gd name="connsiteX73" fmla="*/ 3853961 w 6884912"/>
              <a:gd name="connsiteY73" fmla="*/ 213380 h 1161397"/>
              <a:gd name="connsiteX74" fmla="*/ 3907640 w 6884912"/>
              <a:gd name="connsiteY74" fmla="*/ 207568 h 1161397"/>
              <a:gd name="connsiteX75" fmla="*/ 3910449 w 6884912"/>
              <a:gd name="connsiteY75" fmla="*/ 197808 h 1161397"/>
              <a:gd name="connsiteX76" fmla="*/ 3917197 w 6884912"/>
              <a:gd name="connsiteY76" fmla="*/ 196121 h 1161397"/>
              <a:gd name="connsiteX77" fmla="*/ 3922400 w 6884912"/>
              <a:gd name="connsiteY77" fmla="*/ 205056 h 1161397"/>
              <a:gd name="connsiteX78" fmla="*/ 4013061 w 6884912"/>
              <a:gd name="connsiteY78" fmla="*/ 224874 h 1161397"/>
              <a:gd name="connsiteX79" fmla="*/ 4134285 w 6884912"/>
              <a:gd name="connsiteY79" fmla="*/ 235592 h 1161397"/>
              <a:gd name="connsiteX80" fmla="*/ 4220717 w 6884912"/>
              <a:gd name="connsiteY80" fmla="*/ 192946 h 1161397"/>
              <a:gd name="connsiteX81" fmla="*/ 4228802 w 6884912"/>
              <a:gd name="connsiteY81" fmla="*/ 201468 h 1161397"/>
              <a:gd name="connsiteX82" fmla="*/ 4289361 w 6884912"/>
              <a:gd name="connsiteY82" fmla="*/ 196642 h 1161397"/>
              <a:gd name="connsiteX83" fmla="*/ 4498913 w 6884912"/>
              <a:gd name="connsiteY83" fmla="*/ 118915 h 1161397"/>
              <a:gd name="connsiteX84" fmla="*/ 4617330 w 6884912"/>
              <a:gd name="connsiteY84" fmla="*/ 111163 h 1161397"/>
              <a:gd name="connsiteX85" fmla="*/ 4659778 w 6884912"/>
              <a:gd name="connsiteY85" fmla="*/ 118219 h 1161397"/>
              <a:gd name="connsiteX86" fmla="*/ 4730870 w 6884912"/>
              <a:gd name="connsiteY86" fmla="*/ 129432 h 1161397"/>
              <a:gd name="connsiteX87" fmla="*/ 4785037 w 6884912"/>
              <a:gd name="connsiteY87" fmla="*/ 161964 h 1161397"/>
              <a:gd name="connsiteX88" fmla="*/ 4844073 w 6884912"/>
              <a:gd name="connsiteY88" fmla="*/ 161768 h 1161397"/>
              <a:gd name="connsiteX89" fmla="*/ 4856454 w 6884912"/>
              <a:gd name="connsiteY89" fmla="*/ 130488 h 1161397"/>
              <a:gd name="connsiteX90" fmla="*/ 4920038 w 6884912"/>
              <a:gd name="connsiteY90" fmla="*/ 140418 h 1161397"/>
              <a:gd name="connsiteX91" fmla="*/ 5016639 w 6884912"/>
              <a:gd name="connsiteY91" fmla="*/ 158905 h 1161397"/>
              <a:gd name="connsiteX92" fmla="*/ 5072009 w 6884912"/>
              <a:gd name="connsiteY92" fmla="*/ 161502 h 1161397"/>
              <a:gd name="connsiteX93" fmla="*/ 5223626 w 6884912"/>
              <a:gd name="connsiteY93" fmla="*/ 177356 h 1161397"/>
              <a:gd name="connsiteX94" fmla="*/ 5375773 w 6884912"/>
              <a:gd name="connsiteY94" fmla="*/ 199913 h 1161397"/>
              <a:gd name="connsiteX95" fmla="*/ 5467502 w 6884912"/>
              <a:gd name="connsiteY95" fmla="*/ 250963 h 1161397"/>
              <a:gd name="connsiteX96" fmla="*/ 5592395 w 6884912"/>
              <a:gd name="connsiteY96" fmla="*/ 265434 h 1161397"/>
              <a:gd name="connsiteX97" fmla="*/ 5613532 w 6884912"/>
              <a:gd name="connsiteY97" fmla="*/ 273379 h 1161397"/>
              <a:gd name="connsiteX98" fmla="*/ 5642173 w 6884912"/>
              <a:gd name="connsiteY98" fmla="*/ 266904 h 1161397"/>
              <a:gd name="connsiteX99" fmla="*/ 5756910 w 6884912"/>
              <a:gd name="connsiteY99" fmla="*/ 239211 h 1161397"/>
              <a:gd name="connsiteX100" fmla="*/ 5846667 w 6884912"/>
              <a:gd name="connsiteY100" fmla="*/ 201786 h 1161397"/>
              <a:gd name="connsiteX101" fmla="*/ 5960732 w 6884912"/>
              <a:gd name="connsiteY101" fmla="*/ 220708 h 1161397"/>
              <a:gd name="connsiteX102" fmla="*/ 6029542 w 6884912"/>
              <a:gd name="connsiteY102" fmla="*/ 210339 h 1161397"/>
              <a:gd name="connsiteX103" fmla="*/ 6141123 w 6884912"/>
              <a:gd name="connsiteY103" fmla="*/ 159923 h 1161397"/>
              <a:gd name="connsiteX104" fmla="*/ 6290640 w 6884912"/>
              <a:gd name="connsiteY104" fmla="*/ 167441 h 1161397"/>
              <a:gd name="connsiteX105" fmla="*/ 6322806 w 6884912"/>
              <a:gd name="connsiteY105" fmla="*/ 213293 h 1161397"/>
              <a:gd name="connsiteX106" fmla="*/ 6364914 w 6884912"/>
              <a:gd name="connsiteY106" fmla="*/ 240140 h 1161397"/>
              <a:gd name="connsiteX107" fmla="*/ 6380420 w 6884912"/>
              <a:gd name="connsiteY107" fmla="*/ 173195 h 1161397"/>
              <a:gd name="connsiteX108" fmla="*/ 6507891 w 6884912"/>
              <a:gd name="connsiteY108" fmla="*/ 118474 h 1161397"/>
              <a:gd name="connsiteX109" fmla="*/ 6571807 w 6884912"/>
              <a:gd name="connsiteY109" fmla="*/ 98636 h 1161397"/>
              <a:gd name="connsiteX110" fmla="*/ 6671880 w 6884912"/>
              <a:gd name="connsiteY110" fmla="*/ 82931 h 1161397"/>
              <a:gd name="connsiteX111" fmla="*/ 6702266 w 6884912"/>
              <a:gd name="connsiteY111" fmla="*/ 75470 h 1161397"/>
              <a:gd name="connsiteX112" fmla="*/ 6845802 w 6884912"/>
              <a:gd name="connsiteY112" fmla="*/ 24496 h 1161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6884912" h="1161397">
                <a:moveTo>
                  <a:pt x="6884912" y="0"/>
                </a:moveTo>
                <a:lnTo>
                  <a:pt x="6884912" y="1161397"/>
                </a:lnTo>
                <a:lnTo>
                  <a:pt x="0" y="1161397"/>
                </a:lnTo>
                <a:lnTo>
                  <a:pt x="27135" y="1147460"/>
                </a:lnTo>
                <a:cubicBezTo>
                  <a:pt x="57431" y="1167048"/>
                  <a:pt x="61886" y="1135904"/>
                  <a:pt x="115388" y="1159043"/>
                </a:cubicBezTo>
                <a:cubicBezTo>
                  <a:pt x="116121" y="1155340"/>
                  <a:pt x="117370" y="1151777"/>
                  <a:pt x="119094" y="1148463"/>
                </a:cubicBezTo>
                <a:cubicBezTo>
                  <a:pt x="129121" y="1129214"/>
                  <a:pt x="152727" y="1122391"/>
                  <a:pt x="171824" y="1133224"/>
                </a:cubicBezTo>
                <a:cubicBezTo>
                  <a:pt x="254344" y="1161369"/>
                  <a:pt x="315458" y="1143220"/>
                  <a:pt x="376455" y="1137381"/>
                </a:cubicBezTo>
                <a:cubicBezTo>
                  <a:pt x="443775" y="1125614"/>
                  <a:pt x="382885" y="1083927"/>
                  <a:pt x="478946" y="1106011"/>
                </a:cubicBezTo>
                <a:cubicBezTo>
                  <a:pt x="481662" y="1085172"/>
                  <a:pt x="491731" y="1081489"/>
                  <a:pt x="512111" y="1085599"/>
                </a:cubicBezTo>
                <a:cubicBezTo>
                  <a:pt x="544368" y="1078502"/>
                  <a:pt x="526559" y="1032754"/>
                  <a:pt x="567875" y="1051976"/>
                </a:cubicBezTo>
                <a:cubicBezTo>
                  <a:pt x="553871" y="1028602"/>
                  <a:pt x="624901" y="1025930"/>
                  <a:pt x="601644" y="1003997"/>
                </a:cubicBezTo>
                <a:cubicBezTo>
                  <a:pt x="614803" y="975652"/>
                  <a:pt x="637415" y="1010272"/>
                  <a:pt x="651408" y="984938"/>
                </a:cubicBezTo>
                <a:cubicBezTo>
                  <a:pt x="673042" y="974024"/>
                  <a:pt x="646948" y="1015207"/>
                  <a:pt x="673197" y="1010060"/>
                </a:cubicBezTo>
                <a:cubicBezTo>
                  <a:pt x="703527" y="999318"/>
                  <a:pt x="718626" y="1045053"/>
                  <a:pt x="723108" y="980081"/>
                </a:cubicBezTo>
                <a:cubicBezTo>
                  <a:pt x="760262" y="985126"/>
                  <a:pt x="757827" y="957145"/>
                  <a:pt x="797699" y="931362"/>
                </a:cubicBezTo>
                <a:cubicBezTo>
                  <a:pt x="821097" y="940623"/>
                  <a:pt x="833565" y="929189"/>
                  <a:pt x="843359" y="910894"/>
                </a:cubicBezTo>
                <a:cubicBezTo>
                  <a:pt x="887668" y="902160"/>
                  <a:pt x="919738" y="869376"/>
                  <a:pt x="965215" y="846701"/>
                </a:cubicBezTo>
                <a:cubicBezTo>
                  <a:pt x="1023081" y="848019"/>
                  <a:pt x="1036422" y="800154"/>
                  <a:pt x="1085080" y="776086"/>
                </a:cubicBezTo>
                <a:cubicBezTo>
                  <a:pt x="1140763" y="795544"/>
                  <a:pt x="1110309" y="730471"/>
                  <a:pt x="1131224" y="706160"/>
                </a:cubicBezTo>
                <a:lnTo>
                  <a:pt x="1138051" y="702034"/>
                </a:lnTo>
                <a:lnTo>
                  <a:pt x="1158800" y="700004"/>
                </a:lnTo>
                <a:lnTo>
                  <a:pt x="1166947" y="700762"/>
                </a:lnTo>
                <a:cubicBezTo>
                  <a:pt x="1172432" y="700717"/>
                  <a:pt x="1175913" y="699961"/>
                  <a:pt x="1178135" y="698631"/>
                </a:cubicBezTo>
                <a:lnTo>
                  <a:pt x="1178301" y="698094"/>
                </a:lnTo>
                <a:lnTo>
                  <a:pt x="1188995" y="697048"/>
                </a:lnTo>
                <a:cubicBezTo>
                  <a:pt x="1207294" y="696390"/>
                  <a:pt x="1225337" y="696802"/>
                  <a:pt x="1242716" y="698052"/>
                </a:cubicBezTo>
                <a:cubicBezTo>
                  <a:pt x="1250387" y="668345"/>
                  <a:pt x="1318259" y="689091"/>
                  <a:pt x="1299977" y="639196"/>
                </a:cubicBezTo>
                <a:cubicBezTo>
                  <a:pt x="1323072" y="639367"/>
                  <a:pt x="1341279" y="658105"/>
                  <a:pt x="1326190" y="625955"/>
                </a:cubicBezTo>
                <a:cubicBezTo>
                  <a:pt x="1333572" y="625050"/>
                  <a:pt x="1337406" y="621362"/>
                  <a:pt x="1339600" y="616295"/>
                </a:cubicBezTo>
                <a:lnTo>
                  <a:pt x="1340054" y="614022"/>
                </a:lnTo>
                <a:lnTo>
                  <a:pt x="1391606" y="615229"/>
                </a:lnTo>
                <a:lnTo>
                  <a:pt x="1397565" y="611490"/>
                </a:lnTo>
                <a:lnTo>
                  <a:pt x="1432302" y="617267"/>
                </a:lnTo>
                <a:lnTo>
                  <a:pt x="1449644" y="617591"/>
                </a:lnTo>
                <a:lnTo>
                  <a:pt x="1455793" y="623174"/>
                </a:lnTo>
                <a:cubicBezTo>
                  <a:pt x="1461744" y="626151"/>
                  <a:pt x="1469373" y="626493"/>
                  <a:pt x="1480758" y="620863"/>
                </a:cubicBezTo>
                <a:lnTo>
                  <a:pt x="1483154" y="618527"/>
                </a:lnTo>
                <a:lnTo>
                  <a:pt x="1505495" y="624325"/>
                </a:lnTo>
                <a:cubicBezTo>
                  <a:pt x="1512992" y="627532"/>
                  <a:pt x="1520025" y="632078"/>
                  <a:pt x="1526340" y="638496"/>
                </a:cubicBezTo>
                <a:cubicBezTo>
                  <a:pt x="1586113" y="586768"/>
                  <a:pt x="1659006" y="610309"/>
                  <a:pt x="1731986" y="589682"/>
                </a:cubicBezTo>
                <a:cubicBezTo>
                  <a:pt x="1750397" y="523106"/>
                  <a:pt x="1896056" y="573257"/>
                  <a:pt x="1927935" y="628540"/>
                </a:cubicBezTo>
                <a:cubicBezTo>
                  <a:pt x="1912854" y="559823"/>
                  <a:pt x="2112261" y="676347"/>
                  <a:pt x="2039075" y="599964"/>
                </a:cubicBezTo>
                <a:cubicBezTo>
                  <a:pt x="2066036" y="601198"/>
                  <a:pt x="2086366" y="569532"/>
                  <a:pt x="2066980" y="550413"/>
                </a:cubicBezTo>
                <a:cubicBezTo>
                  <a:pt x="2155364" y="582582"/>
                  <a:pt x="2259548" y="514786"/>
                  <a:pt x="2352236" y="519602"/>
                </a:cubicBezTo>
                <a:cubicBezTo>
                  <a:pt x="2388450" y="459394"/>
                  <a:pt x="2373298" y="511682"/>
                  <a:pt x="2420791" y="492826"/>
                </a:cubicBezTo>
                <a:cubicBezTo>
                  <a:pt x="2417962" y="542563"/>
                  <a:pt x="2475071" y="455098"/>
                  <a:pt x="2489932" y="507864"/>
                </a:cubicBezTo>
                <a:cubicBezTo>
                  <a:pt x="2498105" y="502761"/>
                  <a:pt x="2505553" y="496153"/>
                  <a:pt x="2512917" y="489127"/>
                </a:cubicBezTo>
                <a:lnTo>
                  <a:pt x="2516783" y="485473"/>
                </a:lnTo>
                <a:lnTo>
                  <a:pt x="2534360" y="480064"/>
                </a:lnTo>
                <a:lnTo>
                  <a:pt x="2536691" y="467018"/>
                </a:lnTo>
                <a:lnTo>
                  <a:pt x="2561265" y="450623"/>
                </a:lnTo>
                <a:cubicBezTo>
                  <a:pt x="2570872" y="446262"/>
                  <a:pt x="2581686" y="443655"/>
                  <a:pt x="2594349" y="443884"/>
                </a:cubicBezTo>
                <a:cubicBezTo>
                  <a:pt x="2640435" y="464638"/>
                  <a:pt x="2696955" y="396361"/>
                  <a:pt x="2754324" y="424766"/>
                </a:cubicBezTo>
                <a:cubicBezTo>
                  <a:pt x="2775130" y="430896"/>
                  <a:pt x="2837731" y="423458"/>
                  <a:pt x="2848470" y="405966"/>
                </a:cubicBezTo>
                <a:cubicBezTo>
                  <a:pt x="2861295" y="401100"/>
                  <a:pt x="2876936" y="405309"/>
                  <a:pt x="2881772" y="387260"/>
                </a:cubicBezTo>
                <a:cubicBezTo>
                  <a:pt x="2890299" y="365261"/>
                  <a:pt x="2938134" y="392997"/>
                  <a:pt x="2929932" y="368912"/>
                </a:cubicBezTo>
                <a:cubicBezTo>
                  <a:pt x="2963844" y="387799"/>
                  <a:pt x="2986550" y="341223"/>
                  <a:pt x="3013020" y="327578"/>
                </a:cubicBezTo>
                <a:cubicBezTo>
                  <a:pt x="3040041" y="346996"/>
                  <a:pt x="3068934" y="299222"/>
                  <a:pt x="3127968" y="287613"/>
                </a:cubicBezTo>
                <a:cubicBezTo>
                  <a:pt x="3157770" y="310215"/>
                  <a:pt x="3167695" y="279445"/>
                  <a:pt x="3222191" y="307887"/>
                </a:cubicBezTo>
                <a:cubicBezTo>
                  <a:pt x="3223593" y="304249"/>
                  <a:pt x="3225533" y="300801"/>
                  <a:pt x="3227953" y="297650"/>
                </a:cubicBezTo>
                <a:cubicBezTo>
                  <a:pt x="3242008" y="279345"/>
                  <a:pt x="3268831" y="274825"/>
                  <a:pt x="3287859" y="287558"/>
                </a:cubicBezTo>
                <a:cubicBezTo>
                  <a:pt x="3373144" y="323866"/>
                  <a:pt x="3442657" y="311681"/>
                  <a:pt x="3510042" y="311820"/>
                </a:cubicBezTo>
                <a:cubicBezTo>
                  <a:pt x="3585274" y="306641"/>
                  <a:pt x="3525753" y="258887"/>
                  <a:pt x="3626773" y="290452"/>
                </a:cubicBezTo>
                <a:cubicBezTo>
                  <a:pt x="3633124" y="269835"/>
                  <a:pt x="3644693" y="267134"/>
                  <a:pt x="3666217" y="273255"/>
                </a:cubicBezTo>
                <a:cubicBezTo>
                  <a:pt x="3702502" y="269310"/>
                  <a:pt x="3690563" y="221720"/>
                  <a:pt x="3732427" y="245039"/>
                </a:cubicBezTo>
                <a:cubicBezTo>
                  <a:pt x="3720985" y="220241"/>
                  <a:pt x="3798776" y="224539"/>
                  <a:pt x="3777022" y="200276"/>
                </a:cubicBezTo>
                <a:cubicBezTo>
                  <a:pt x="3781759" y="193499"/>
                  <a:pt x="3786499" y="190723"/>
                  <a:pt x="3791246" y="189996"/>
                </a:cubicBezTo>
                <a:cubicBezTo>
                  <a:pt x="3800740" y="188542"/>
                  <a:pt x="3810265" y="195284"/>
                  <a:pt x="3819864" y="194605"/>
                </a:cubicBezTo>
                <a:lnTo>
                  <a:pt x="3830398" y="188383"/>
                </a:lnTo>
                <a:lnTo>
                  <a:pt x="3834360" y="188992"/>
                </a:lnTo>
                <a:lnTo>
                  <a:pt x="3843715" y="188752"/>
                </a:lnTo>
                <a:lnTo>
                  <a:pt x="3842609" y="197386"/>
                </a:lnTo>
                <a:cubicBezTo>
                  <a:pt x="3840673" y="205638"/>
                  <a:pt x="3839248" y="214671"/>
                  <a:pt x="3853961" y="213380"/>
                </a:cubicBezTo>
                <a:cubicBezTo>
                  <a:pt x="3884396" y="206569"/>
                  <a:pt x="3895082" y="241941"/>
                  <a:pt x="3907640" y="207568"/>
                </a:cubicBezTo>
                <a:lnTo>
                  <a:pt x="3910449" y="197808"/>
                </a:lnTo>
                <a:lnTo>
                  <a:pt x="3917197" y="196121"/>
                </a:lnTo>
                <a:cubicBezTo>
                  <a:pt x="3920833" y="196372"/>
                  <a:pt x="3922919" y="198717"/>
                  <a:pt x="3922400" y="205056"/>
                </a:cubicBezTo>
                <a:cubicBezTo>
                  <a:pt x="3950680" y="178467"/>
                  <a:pt x="3984062" y="218098"/>
                  <a:pt x="4013061" y="224874"/>
                </a:cubicBezTo>
                <a:cubicBezTo>
                  <a:pt x="4034530" y="199451"/>
                  <a:pt x="4074202" y="238734"/>
                  <a:pt x="4134285" y="235592"/>
                </a:cubicBezTo>
                <a:cubicBezTo>
                  <a:pt x="4157674" y="206403"/>
                  <a:pt x="4174806" y="233822"/>
                  <a:pt x="4220717" y="192946"/>
                </a:cubicBezTo>
                <a:cubicBezTo>
                  <a:pt x="4222964" y="196132"/>
                  <a:pt x="4225687" y="199002"/>
                  <a:pt x="4228802" y="201468"/>
                </a:cubicBezTo>
                <a:cubicBezTo>
                  <a:pt x="4246898" y="215792"/>
                  <a:pt x="4274013" y="213632"/>
                  <a:pt x="4289361" y="196642"/>
                </a:cubicBezTo>
                <a:cubicBezTo>
                  <a:pt x="4363212" y="140627"/>
                  <a:pt x="4433598" y="135488"/>
                  <a:pt x="4498913" y="118915"/>
                </a:cubicBezTo>
                <a:cubicBezTo>
                  <a:pt x="4573135" y="105586"/>
                  <a:pt x="4527062" y="166416"/>
                  <a:pt x="4617330" y="111163"/>
                </a:cubicBezTo>
                <a:cubicBezTo>
                  <a:pt x="4628518" y="129608"/>
                  <a:pt x="4640397" y="129405"/>
                  <a:pt x="4659778" y="118219"/>
                </a:cubicBezTo>
                <a:cubicBezTo>
                  <a:pt x="4695929" y="113193"/>
                  <a:pt x="4695958" y="162259"/>
                  <a:pt x="4730870" y="129432"/>
                </a:cubicBezTo>
                <a:cubicBezTo>
                  <a:pt x="4725822" y="156271"/>
                  <a:pt x="4800214" y="133127"/>
                  <a:pt x="4785037" y="161964"/>
                </a:cubicBezTo>
                <a:cubicBezTo>
                  <a:pt x="4810025" y="183633"/>
                  <a:pt x="4819434" y="143205"/>
                  <a:pt x="4844073" y="161768"/>
                </a:cubicBezTo>
                <a:cubicBezTo>
                  <a:pt x="4870797" y="164132"/>
                  <a:pt x="4827288" y="135164"/>
                  <a:pt x="4856454" y="130488"/>
                </a:cubicBezTo>
                <a:cubicBezTo>
                  <a:pt x="4892086" y="129553"/>
                  <a:pt x="4889263" y="81477"/>
                  <a:pt x="4920038" y="140418"/>
                </a:cubicBezTo>
                <a:cubicBezTo>
                  <a:pt x="4956358" y="122308"/>
                  <a:pt x="4965108" y="149263"/>
                  <a:pt x="5016639" y="158905"/>
                </a:cubicBezTo>
                <a:cubicBezTo>
                  <a:pt x="5037063" y="141828"/>
                  <a:pt x="5054534" y="147986"/>
                  <a:pt x="5072009" y="161502"/>
                </a:cubicBezTo>
                <a:cubicBezTo>
                  <a:pt x="5121260" y="153653"/>
                  <a:pt x="5167555" y="172635"/>
                  <a:pt x="5223626" y="177356"/>
                </a:cubicBezTo>
                <a:cubicBezTo>
                  <a:pt x="5282824" y="155243"/>
                  <a:pt x="5315859" y="195041"/>
                  <a:pt x="5375773" y="199913"/>
                </a:cubicBezTo>
                <a:cubicBezTo>
                  <a:pt x="5432511" y="156218"/>
                  <a:pt x="5417550" y="256036"/>
                  <a:pt x="5467502" y="250963"/>
                </a:cubicBezTo>
                <a:cubicBezTo>
                  <a:pt x="5547124" y="209975"/>
                  <a:pt x="5467171" y="283839"/>
                  <a:pt x="5592395" y="265434"/>
                </a:cubicBezTo>
                <a:cubicBezTo>
                  <a:pt x="5599201" y="258867"/>
                  <a:pt x="5614752" y="264706"/>
                  <a:pt x="5613532" y="273379"/>
                </a:cubicBezTo>
                <a:cubicBezTo>
                  <a:pt x="5621390" y="270408"/>
                  <a:pt x="5639720" y="253173"/>
                  <a:pt x="5642173" y="266904"/>
                </a:cubicBezTo>
                <a:cubicBezTo>
                  <a:pt x="5682296" y="267049"/>
                  <a:pt x="5721812" y="257513"/>
                  <a:pt x="5756910" y="239211"/>
                </a:cubicBezTo>
                <a:cubicBezTo>
                  <a:pt x="5834998" y="260050"/>
                  <a:pt x="5790596" y="197229"/>
                  <a:pt x="5846667" y="201786"/>
                </a:cubicBezTo>
                <a:cubicBezTo>
                  <a:pt x="5892444" y="227312"/>
                  <a:pt x="5908324" y="204527"/>
                  <a:pt x="5960732" y="220708"/>
                </a:cubicBezTo>
                <a:cubicBezTo>
                  <a:pt x="5977124" y="175349"/>
                  <a:pt x="6009640" y="223654"/>
                  <a:pt x="6029542" y="210339"/>
                </a:cubicBezTo>
                <a:cubicBezTo>
                  <a:pt x="6063108" y="261420"/>
                  <a:pt x="6107411" y="160034"/>
                  <a:pt x="6141123" y="159923"/>
                </a:cubicBezTo>
                <a:cubicBezTo>
                  <a:pt x="6198068" y="167749"/>
                  <a:pt x="6260628" y="219715"/>
                  <a:pt x="6290640" y="167441"/>
                </a:cubicBezTo>
                <a:cubicBezTo>
                  <a:pt x="6295193" y="188689"/>
                  <a:pt x="6290494" y="217816"/>
                  <a:pt x="6322806" y="213293"/>
                </a:cubicBezTo>
                <a:cubicBezTo>
                  <a:pt x="6335911" y="223881"/>
                  <a:pt x="6338726" y="256581"/>
                  <a:pt x="6364914" y="240140"/>
                </a:cubicBezTo>
                <a:cubicBezTo>
                  <a:pt x="6331888" y="211628"/>
                  <a:pt x="6385856" y="207033"/>
                  <a:pt x="6380420" y="173195"/>
                </a:cubicBezTo>
                <a:cubicBezTo>
                  <a:pt x="6420580" y="151473"/>
                  <a:pt x="6513519" y="179296"/>
                  <a:pt x="6507891" y="118474"/>
                </a:cubicBezTo>
                <a:cubicBezTo>
                  <a:pt x="6519398" y="82452"/>
                  <a:pt x="6571830" y="137398"/>
                  <a:pt x="6571807" y="98636"/>
                </a:cubicBezTo>
                <a:cubicBezTo>
                  <a:pt x="6594702" y="123421"/>
                  <a:pt x="6634676" y="82071"/>
                  <a:pt x="6671880" y="82931"/>
                </a:cubicBezTo>
                <a:cubicBezTo>
                  <a:pt x="6678855" y="65407"/>
                  <a:pt x="6687415" y="66196"/>
                  <a:pt x="6702266" y="75470"/>
                </a:cubicBezTo>
                <a:cubicBezTo>
                  <a:pt x="6747004" y="78450"/>
                  <a:pt x="6798307" y="53072"/>
                  <a:pt x="6845802" y="24496"/>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tint val="75000"/>
                  </a:schemeClr>
                </a:solidFill>
                <a:latin typeface="+mn-lt"/>
              </a:rPr>
              <a:pPr>
                <a:spcAft>
                  <a:spcPts val="600"/>
                </a:spcAft>
              </a:pPr>
              <a:t>43</a:t>
            </a:fld>
            <a:endParaRPr lang="en-US" sz="1000">
              <a:solidFill>
                <a:schemeClr val="tx1">
                  <a:tint val="75000"/>
                </a:schemeClr>
              </a:solidFill>
              <a:latin typeface="+mn-lt"/>
            </a:endParaRPr>
          </a:p>
        </p:txBody>
      </p:sp>
    </p:spTree>
    <p:extLst>
      <p:ext uri="{BB962C8B-B14F-4D97-AF65-F5344CB8AC3E}">
        <p14:creationId xmlns:p14="http://schemas.microsoft.com/office/powerpoint/2010/main" val="25235960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799" name="Rectangle 33798">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801" name="Rectangle 33800">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spcAft>
                <a:spcPts val="600"/>
              </a:spcAft>
            </a:pPr>
            <a:r>
              <a:rPr lang="en-US" sz="2600" kern="1200">
                <a:solidFill>
                  <a:srgbClr val="FFFFFF"/>
                </a:solidFill>
                <a:latin typeface="+mj-lt"/>
                <a:ea typeface="+mj-ea"/>
                <a:cs typeface="+mj-cs"/>
              </a:rPr>
              <a:t>Classification Accuracy</a:t>
            </a:r>
          </a:p>
        </p:txBody>
      </p:sp>
      <p:pic>
        <p:nvPicPr>
          <p:cNvPr id="33794" name="Picture 2">
            <a:extLst>
              <a:ext uri="{FF2B5EF4-FFF2-40B4-BE49-F238E27FC236}">
                <a16:creationId xmlns:a16="http://schemas.microsoft.com/office/drawing/2014/main" id="{87F878CA-685D-2BDF-7894-301738731C11}"/>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038600" y="1082155"/>
            <a:ext cx="7188199" cy="4690300"/>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11310257" y="6356350"/>
            <a:ext cx="560009" cy="365125"/>
          </a:xfrm>
        </p:spPr>
        <p:txBody>
          <a:bodyPr vert="horz" lIns="91440" tIns="45720" rIns="91440" bIns="45720" rtlCol="0" anchor="ctr">
            <a:normAutofit/>
          </a:bodyPr>
          <a:lstStyle/>
          <a:p>
            <a:pPr>
              <a:spcAft>
                <a:spcPts val="600"/>
              </a:spcAft>
            </a:pPr>
            <a:fld id="{5075537C-CA84-1446-933C-8E9D027F9201}" type="slidenum">
              <a:rPr lang="en-US" sz="1200">
                <a:solidFill>
                  <a:srgbClr val="898989"/>
                </a:solidFill>
                <a:latin typeface="+mn-lt"/>
              </a:rPr>
              <a:pPr>
                <a:spcAft>
                  <a:spcPts val="600"/>
                </a:spcAft>
              </a:pPr>
              <a:t>45</a:t>
            </a:fld>
            <a:endParaRPr lang="en-US" sz="1200">
              <a:solidFill>
                <a:srgbClr val="898989"/>
              </a:solidFill>
              <a:latin typeface="+mn-lt"/>
            </a:endParaRPr>
          </a:p>
        </p:txBody>
      </p:sp>
    </p:spTree>
    <p:extLst>
      <p:ext uri="{BB962C8B-B14F-4D97-AF65-F5344CB8AC3E}">
        <p14:creationId xmlns:p14="http://schemas.microsoft.com/office/powerpoint/2010/main" val="245944607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4830" name="Rectangle 34829">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832" name="Rectangle 34831">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5A24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spcAft>
                <a:spcPts val="600"/>
              </a:spcAft>
            </a:pPr>
            <a:r>
              <a:rPr lang="en-US" sz="2600" kern="1200">
                <a:solidFill>
                  <a:srgbClr val="FFFFFF"/>
                </a:solidFill>
                <a:latin typeface="+mj-lt"/>
                <a:ea typeface="+mj-ea"/>
                <a:cs typeface="+mj-cs"/>
              </a:rPr>
              <a:t>Confusion Matrix</a:t>
            </a:r>
          </a:p>
        </p:txBody>
      </p:sp>
      <p:pic>
        <p:nvPicPr>
          <p:cNvPr id="34818" name="Picture 2">
            <a:extLst>
              <a:ext uri="{FF2B5EF4-FFF2-40B4-BE49-F238E27FC236}">
                <a16:creationId xmlns:a16="http://schemas.microsoft.com/office/drawing/2014/main" id="{74B00255-53E8-B9A5-2031-B0BD8C3CC7F3}"/>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757488" y="961812"/>
            <a:ext cx="5750422" cy="4930987"/>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11310257" y="6356350"/>
            <a:ext cx="560009" cy="365125"/>
          </a:xfrm>
        </p:spPr>
        <p:txBody>
          <a:bodyPr vert="horz" lIns="91440" tIns="45720" rIns="91440" bIns="45720" rtlCol="0" anchor="ctr">
            <a:normAutofit/>
          </a:bodyPr>
          <a:lstStyle/>
          <a:p>
            <a:pPr>
              <a:spcAft>
                <a:spcPts val="600"/>
              </a:spcAft>
            </a:pPr>
            <a:fld id="{5075537C-CA84-1446-933C-8E9D027F9201}" type="slidenum">
              <a:rPr lang="en-US" sz="1200">
                <a:solidFill>
                  <a:srgbClr val="898989"/>
                </a:solidFill>
                <a:latin typeface="+mn-lt"/>
              </a:rPr>
              <a:pPr>
                <a:spcAft>
                  <a:spcPts val="600"/>
                </a:spcAft>
              </a:pPr>
              <a:t>46</a:t>
            </a:fld>
            <a:endParaRPr lang="en-US" sz="1200">
              <a:solidFill>
                <a:srgbClr val="898989"/>
              </a:solidFill>
              <a:latin typeface="+mn-lt"/>
            </a:endParaRPr>
          </a:p>
        </p:txBody>
      </p:sp>
    </p:spTree>
    <p:extLst>
      <p:ext uri="{BB962C8B-B14F-4D97-AF65-F5344CB8AC3E}">
        <p14:creationId xmlns:p14="http://schemas.microsoft.com/office/powerpoint/2010/main" val="364503423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Slide Background">
            <a:extLst>
              <a:ext uri="{FF2B5EF4-FFF2-40B4-BE49-F238E27FC236}">
                <a16:creationId xmlns:a16="http://schemas.microsoft.com/office/drawing/2014/main" id="{3ECBE1F1-D69B-4AFA-ABD5-8E41720EF6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Cubes connected with a red line">
            <a:extLst>
              <a:ext uri="{FF2B5EF4-FFF2-40B4-BE49-F238E27FC236}">
                <a16:creationId xmlns:a16="http://schemas.microsoft.com/office/drawing/2014/main" id="{72C690D8-B40A-6A8C-D70D-C6240087736C}"/>
              </a:ext>
            </a:extLst>
          </p:cNvPr>
          <p:cNvPicPr>
            <a:picLocks noChangeAspect="1"/>
          </p:cNvPicPr>
          <p:nvPr/>
        </p:nvPicPr>
        <p:blipFill>
          <a:blip r:embed="rId2"/>
          <a:srcRect l="25343" r="13912" b="-1"/>
          <a:stretch/>
        </p:blipFill>
        <p:spPr>
          <a:xfrm>
            <a:off x="-1" y="-2"/>
            <a:ext cx="5410198" cy="6858002"/>
          </a:xfrm>
          <a:prstGeom prst="rect">
            <a:avLst/>
          </a:prstGeom>
        </p:spPr>
      </p:pic>
      <p:sp useBgFill="1">
        <p:nvSpPr>
          <p:cNvPr id="17" name="Rectangle 16">
            <a:extLst>
              <a:ext uri="{FF2B5EF4-FFF2-40B4-BE49-F238E27FC236}">
                <a16:creationId xmlns:a16="http://schemas.microsoft.com/office/drawing/2014/main" id="{603A6265-E10C-4B85-9C20-E75FCAF9CC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0197" y="-1"/>
            <a:ext cx="6781802" cy="2286000"/>
          </a:xfrm>
          <a:prstGeom prst="rect">
            <a:avLst/>
          </a:prstGeom>
          <a:ln>
            <a:noFill/>
          </a:ln>
          <a:effectLst>
            <a:outerShdw blurRad="355600" dist="152400" sx="95000" sy="95000" algn="t" rotWithShape="0">
              <a:srgbClr val="000000">
                <a:alpha val="2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6115317" y="405685"/>
            <a:ext cx="5464968" cy="155930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a:solidFill>
                  <a:schemeClr val="tx1"/>
                </a:solidFill>
                <a:latin typeface="+mj-lt"/>
                <a:ea typeface="+mj-ea"/>
                <a:cs typeface="+mj-cs"/>
              </a:rPr>
              <a:t>Conclusions</a:t>
            </a:r>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6115317" y="2743200"/>
            <a:ext cx="5247340" cy="3496878"/>
          </a:xfrm>
          <a:prstGeom prst="rect">
            <a:avLst/>
          </a:prstGeom>
        </p:spPr>
        <p:txBody>
          <a:bodyPr vert="horz" lIns="91440" tIns="45720" rIns="91440" bIns="45720" rtlCol="0" anchor="ctr">
            <a:normAutofit/>
          </a:bodyPr>
          <a:lstStyle/>
          <a:p>
            <a:pPr>
              <a:spcBef>
                <a:spcPts val="1400"/>
              </a:spcBef>
            </a:pPr>
            <a:r>
              <a:rPr lang="en-US" sz="1300"/>
              <a:t>Comprehensive Data Understanding: Exploratory Data Analysis revealed key patterns such as class imbalance and launch site distribution, shaping the direction of modeling.</a:t>
            </a:r>
          </a:p>
          <a:p>
            <a:pPr>
              <a:spcBef>
                <a:spcPts val="1400"/>
              </a:spcBef>
            </a:pPr>
            <a:r>
              <a:rPr lang="en-US" sz="1300"/>
              <a:t>Effective Data Preparation: Data cleaning, feature engineering, and handling missing values ensured the dataset was model-ready and consistent.</a:t>
            </a:r>
          </a:p>
          <a:p>
            <a:pPr>
              <a:spcBef>
                <a:spcPts val="1400"/>
              </a:spcBef>
            </a:pPr>
            <a:r>
              <a:rPr lang="en-US" sz="1300"/>
              <a:t>Multiple Models Evaluated: Decision Tree, Logistic Regression, KNN, and SVM were trained and evaluated using 10-fold cross-validation.</a:t>
            </a:r>
          </a:p>
          <a:p>
            <a:pPr>
              <a:spcBef>
                <a:spcPts val="1400"/>
              </a:spcBef>
            </a:pPr>
            <a:r>
              <a:rPr lang="en-US" sz="1300"/>
              <a:t>Consistent Performance Across Models: All models achieved around 83% accuracy, indicating stable and reliable classification performance.</a:t>
            </a:r>
          </a:p>
          <a:p>
            <a:pPr>
              <a:spcBef>
                <a:spcPts val="1400"/>
              </a:spcBef>
            </a:pPr>
            <a:r>
              <a:rPr lang="en-US" sz="1300"/>
              <a:t>Foundation for Future Work: The project establishes a solid base for further improvement through hyperparameter tuning, feature selection, or ensemble methods.</a:t>
            </a:r>
          </a:p>
        </p:txBody>
      </p:sp>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a:xfrm>
            <a:off x="8732520" y="6356350"/>
            <a:ext cx="3200400" cy="365125"/>
          </a:xfrm>
        </p:spPr>
        <p:txBody>
          <a:bodyPr vert="horz" lIns="91440" tIns="45720" rIns="91440" bIns="45720" rtlCol="0" anchor="ctr">
            <a:normAutofit/>
          </a:bodyPr>
          <a:lstStyle/>
          <a:p>
            <a:pPr>
              <a:spcAft>
                <a:spcPts val="600"/>
              </a:spcAft>
              <a:defRPr/>
            </a:pPr>
            <a:fld id="{5075537C-CA84-1446-933C-8E9D027F9201}" type="slidenum">
              <a:rPr lang="en-US" sz="1200">
                <a:solidFill>
                  <a:schemeClr val="tx1"/>
                </a:solidFill>
                <a:latin typeface="Calibri" panose="020F0502020204030204"/>
              </a:rPr>
              <a:pPr>
                <a:spcAft>
                  <a:spcPts val="600"/>
                </a:spcAft>
                <a:defRPr/>
              </a:pPr>
              <a:t>47</a:t>
            </a:fld>
            <a:endParaRPr lang="en-US" sz="1200">
              <a:solidFill>
                <a:schemeClr val="tx1"/>
              </a:solidFill>
              <a:latin typeface="Calibri" panose="020F0502020204030204"/>
            </a:endParaRPr>
          </a:p>
        </p:txBody>
      </p:sp>
    </p:spTree>
    <p:extLst>
      <p:ext uri="{BB962C8B-B14F-4D97-AF65-F5344CB8AC3E}">
        <p14:creationId xmlns:p14="http://schemas.microsoft.com/office/powerpoint/2010/main" val="163012361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48</a:t>
            </a:fld>
            <a:endParaRPr lang="en-US"/>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pic>
        <p:nvPicPr>
          <p:cNvPr id="3" name="Picture 2" descr="A screenshot of a computer&#10;&#10;AI-generated content may be incorrect.">
            <a:extLst>
              <a:ext uri="{FF2B5EF4-FFF2-40B4-BE49-F238E27FC236}">
                <a16:creationId xmlns:a16="http://schemas.microsoft.com/office/drawing/2014/main" id="{EFF06AFF-400B-B98D-71BD-5AEFAD9D3F97}"/>
              </a:ext>
            </a:extLst>
          </p:cNvPr>
          <p:cNvPicPr>
            <a:picLocks noChangeAspect="1"/>
          </p:cNvPicPr>
          <p:nvPr/>
        </p:nvPicPr>
        <p:blipFill>
          <a:blip r:embed="rId4"/>
          <a:stretch>
            <a:fillRect/>
          </a:stretch>
        </p:blipFill>
        <p:spPr>
          <a:xfrm>
            <a:off x="707422" y="1872385"/>
            <a:ext cx="8007350" cy="3778250"/>
          </a:xfrm>
          <a:prstGeom prst="rect">
            <a:avLst/>
          </a:prstGeom>
        </p:spPr>
      </p:pic>
    </p:spTree>
    <p:extLst>
      <p:ext uri="{BB962C8B-B14F-4D97-AF65-F5344CB8AC3E}">
        <p14:creationId xmlns:p14="http://schemas.microsoft.com/office/powerpoint/2010/main" val="341000852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5</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2012764"/>
            <a:ext cx="6297127" cy="2532701"/>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Bef>
                <a:spcPts val="1400"/>
              </a:spcBef>
              <a:buNone/>
            </a:pPr>
            <a:r>
              <a:rPr lang="en-US" sz="3100" b="1" dirty="0">
                <a:solidFill>
                  <a:schemeClr val="accent3">
                    <a:lumMod val="25000"/>
                  </a:schemeClr>
                </a:solidFill>
                <a:latin typeface="Abadi" panose="020B0604020104020204" pitchFamily="34" charset="0"/>
              </a:rPr>
              <a:t>Project background and context</a:t>
            </a:r>
          </a:p>
          <a:p>
            <a:pPr marL="0" indent="0">
              <a:lnSpc>
                <a:spcPct val="120000"/>
              </a:lnSpc>
              <a:spcBef>
                <a:spcPts val="1400"/>
              </a:spcBef>
              <a:buNone/>
            </a:pPr>
            <a:r>
              <a:rPr lang="en-US" sz="2200" dirty="0">
                <a:solidFill>
                  <a:schemeClr val="accent3">
                    <a:lumMod val="25000"/>
                  </a:schemeClr>
                </a:solidFill>
                <a:latin typeface="Abadi" panose="020B0604020104020204" pitchFamily="34" charset="0"/>
              </a:rPr>
              <a:t>The commercial space industry has seen rapid growth, with companies like Virgin Galactic, Rocket Lab, Blue Origin, and SpaceX leading the charge. SpaceX, in particular, revolutionized space travel by significantly reducing launch costs through the reuse of its Falcon 9 rocket’s first stage. By predicting whether the first stage will land successfully, we can estimate the overall launch cost. This project aimed to build a machine learning model to predict first-stage landings, helping Space Y, a new competitor, optimize launch expenses and strategize effectively.</a:t>
            </a:r>
          </a:p>
        </p:txBody>
      </p:sp>
    </p:spTree>
    <p:extLst>
      <p:ext uri="{BB962C8B-B14F-4D97-AF65-F5344CB8AC3E}">
        <p14:creationId xmlns:p14="http://schemas.microsoft.com/office/powerpoint/2010/main" val="25600613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873F7F18-0769-97A8-4CC2-7C1313146A01}"/>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352CF81-4C30-4A13-18BD-03E57ADA96E7}"/>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6</a:t>
            </a:fld>
            <a:endParaRPr lang="en-US" dirty="0"/>
          </a:p>
        </p:txBody>
      </p:sp>
      <p:sp>
        <p:nvSpPr>
          <p:cNvPr id="19" name="Title 1">
            <a:extLst>
              <a:ext uri="{FF2B5EF4-FFF2-40B4-BE49-F238E27FC236}">
                <a16:creationId xmlns:a16="http://schemas.microsoft.com/office/drawing/2014/main" id="{F15D519E-CEFB-81E1-F430-1D06DA8D27D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7CDA2A48-3914-DB0D-D793-A7A3DB27BC0E}"/>
              </a:ext>
            </a:extLst>
          </p:cNvPr>
          <p:cNvSpPr txBox="1">
            <a:spLocks/>
          </p:cNvSpPr>
          <p:nvPr/>
        </p:nvSpPr>
        <p:spPr>
          <a:xfrm>
            <a:off x="828068" y="2014235"/>
            <a:ext cx="7744200" cy="3084801"/>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Bef>
                <a:spcPts val="1400"/>
              </a:spcBef>
              <a:buNone/>
            </a:pPr>
            <a:r>
              <a:rPr lang="en-US" sz="3100" b="1" dirty="0">
                <a:solidFill>
                  <a:schemeClr val="accent3">
                    <a:lumMod val="25000"/>
                  </a:schemeClr>
                </a:solidFill>
                <a:latin typeface="Abadi" panose="020B0604020104020204" pitchFamily="34" charset="0"/>
              </a:rPr>
              <a:t>Problems you want to find answers</a:t>
            </a:r>
          </a:p>
          <a:p>
            <a:pPr marL="0" indent="0">
              <a:spcBef>
                <a:spcPts val="1400"/>
              </a:spcBef>
              <a:buNone/>
            </a:pPr>
            <a:r>
              <a:rPr lang="en-US" sz="2200" dirty="0">
                <a:solidFill>
                  <a:schemeClr val="accent3">
                    <a:lumMod val="25000"/>
                  </a:schemeClr>
                </a:solidFill>
                <a:latin typeface="Abadi" panose="020B0604020104020204" pitchFamily="34" charset="0"/>
              </a:rPr>
              <a:t>In this project, I aimed to address the following key problems:</a:t>
            </a:r>
          </a:p>
          <a:p>
            <a:pPr marL="0" indent="0">
              <a:spcBef>
                <a:spcPts val="1400"/>
              </a:spcBef>
              <a:buNone/>
            </a:pPr>
            <a:r>
              <a:rPr lang="en-US" sz="2200" dirty="0">
                <a:latin typeface="Abadi" panose="020B0604020104020204" pitchFamily="34" charset="0"/>
              </a:rPr>
              <a:t>1. Predicting First-Stage Recovery: </a:t>
            </a:r>
            <a:r>
              <a:rPr lang="en-US" sz="2200" dirty="0">
                <a:solidFill>
                  <a:schemeClr val="accent3">
                    <a:lumMod val="25000"/>
                  </a:schemeClr>
                </a:solidFill>
                <a:latin typeface="Abadi" panose="020B0604020104020204" pitchFamily="34" charset="0"/>
              </a:rPr>
              <a:t>Can we accurately predict whether SpaceX's Falcon 9 first stage will land successfully based on mission parameters?</a:t>
            </a:r>
          </a:p>
          <a:p>
            <a:pPr marL="0" indent="0">
              <a:spcBef>
                <a:spcPts val="1400"/>
              </a:spcBef>
              <a:buNone/>
            </a:pPr>
            <a:r>
              <a:rPr lang="en-US" sz="2200" dirty="0">
                <a:latin typeface="Abadi" panose="020B0604020104020204" pitchFamily="34" charset="0"/>
              </a:rPr>
              <a:t>2. Estimating Launch Costs: </a:t>
            </a:r>
            <a:r>
              <a:rPr lang="en-US" sz="2200" dirty="0">
                <a:solidFill>
                  <a:schemeClr val="accent3">
                    <a:lumMod val="25000"/>
                  </a:schemeClr>
                </a:solidFill>
                <a:latin typeface="Abadi" panose="020B0604020104020204" pitchFamily="34" charset="0"/>
              </a:rPr>
              <a:t>How can we use the prediction of first-stage landings to estimate the true cost of a launch?</a:t>
            </a:r>
          </a:p>
          <a:p>
            <a:pPr marL="0" indent="0">
              <a:spcBef>
                <a:spcPts val="1400"/>
              </a:spcBef>
              <a:buNone/>
            </a:pPr>
            <a:r>
              <a:rPr lang="en-US" sz="2200" dirty="0">
                <a:latin typeface="Abadi" panose="020B0604020104020204" pitchFamily="34" charset="0"/>
              </a:rPr>
              <a:t>3. Optimizing Reusability: </a:t>
            </a:r>
            <a:r>
              <a:rPr lang="en-US" sz="2200" dirty="0">
                <a:solidFill>
                  <a:schemeClr val="accent3">
                    <a:lumMod val="25000"/>
                  </a:schemeClr>
                </a:solidFill>
                <a:latin typeface="Abadi" panose="020B0604020104020204" pitchFamily="34" charset="0"/>
              </a:rPr>
              <a:t>What factors most influence the likelihood of successful recovery, and how can this information help optimize future rocket missions?</a:t>
            </a:r>
          </a:p>
          <a:p>
            <a:pPr marL="0" indent="0">
              <a:spcBef>
                <a:spcPts val="1400"/>
              </a:spcBef>
              <a:buNone/>
            </a:pPr>
            <a:r>
              <a:rPr lang="en-US" sz="2200" dirty="0">
                <a:latin typeface="Abadi" panose="020B0604020104020204" pitchFamily="34" charset="0"/>
              </a:rPr>
              <a:t>4. Building Dashboards for Decision-Making: </a:t>
            </a:r>
            <a:r>
              <a:rPr lang="en-US" sz="2200" dirty="0">
                <a:solidFill>
                  <a:schemeClr val="accent3">
                    <a:lumMod val="25000"/>
                  </a:schemeClr>
                </a:solidFill>
                <a:latin typeface="Abadi" panose="020B0604020104020204" pitchFamily="34" charset="0"/>
              </a:rPr>
              <a:t>How can interactive dashboards be created to help Space Y make data-driven decisions regarding launch strategies and cost management?</a:t>
            </a:r>
          </a:p>
        </p:txBody>
      </p:sp>
    </p:spTree>
    <p:extLst>
      <p:ext uri="{BB962C8B-B14F-4D97-AF65-F5344CB8AC3E}">
        <p14:creationId xmlns:p14="http://schemas.microsoft.com/office/powerpoint/2010/main" val="14683786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7</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8</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81530" y="1332817"/>
            <a:ext cx="11283444" cy="5667688"/>
          </a:xfrm>
          <a:prstGeom prst="rect">
            <a:avLst/>
          </a:prstGeom>
        </p:spPr>
        <p:txBody>
          <a:bodyPr lIns="91440" tIns="45720" rIns="91440" bIns="45720" anchor="t">
            <a:normAutofit fontScale="3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7400" dirty="0">
                <a:solidFill>
                  <a:schemeClr val="accent3">
                    <a:lumMod val="25000"/>
                  </a:schemeClr>
                </a:solidFill>
                <a:latin typeface="Abadi"/>
              </a:rPr>
              <a:t>Data collection methodology:</a:t>
            </a:r>
          </a:p>
          <a:p>
            <a:pPr lvl="1">
              <a:lnSpc>
                <a:spcPct val="120000"/>
              </a:lnSpc>
              <a:spcBef>
                <a:spcPts val="0"/>
              </a:spcBef>
            </a:pPr>
            <a:r>
              <a:rPr lang="en-US" sz="5500" dirty="0">
                <a:solidFill>
                  <a:schemeClr val="tx1">
                    <a:lumMod val="75000"/>
                    <a:lumOff val="25000"/>
                  </a:schemeClr>
                </a:solidFill>
                <a:latin typeface="Abadi" panose="020B0604020104020204" pitchFamily="34" charset="0"/>
              </a:rPr>
              <a:t>Data was collected using the SpaceX API and</a:t>
            </a:r>
          </a:p>
          <a:p>
            <a:pPr lvl="1">
              <a:lnSpc>
                <a:spcPct val="120000"/>
              </a:lnSpc>
              <a:spcBef>
                <a:spcPts val="0"/>
              </a:spcBef>
            </a:pPr>
            <a:r>
              <a:rPr lang="en-US" sz="5500" dirty="0">
                <a:solidFill>
                  <a:schemeClr val="tx1">
                    <a:lumMod val="75000"/>
                    <a:lumOff val="25000"/>
                  </a:schemeClr>
                </a:solidFill>
                <a:latin typeface="Abadi" panose="020B0604020104020204" pitchFamily="34" charset="0"/>
              </a:rPr>
              <a:t>Web Scraping, then cleaned and normalized for analysis.</a:t>
            </a:r>
          </a:p>
          <a:p>
            <a:pPr>
              <a:lnSpc>
                <a:spcPct val="120000"/>
              </a:lnSpc>
              <a:spcBef>
                <a:spcPts val="1400"/>
              </a:spcBef>
            </a:pPr>
            <a:r>
              <a:rPr lang="en-US" sz="7400" dirty="0">
                <a:solidFill>
                  <a:schemeClr val="accent3">
                    <a:lumMod val="25000"/>
                  </a:schemeClr>
                </a:solidFill>
                <a:latin typeface="Abadi"/>
              </a:rPr>
              <a:t>Perform data wrangling</a:t>
            </a:r>
          </a:p>
          <a:p>
            <a:pPr lvl="1">
              <a:lnSpc>
                <a:spcPct val="120000"/>
              </a:lnSpc>
              <a:spcBef>
                <a:spcPts val="0"/>
              </a:spcBef>
            </a:pPr>
            <a:r>
              <a:rPr lang="en-US" sz="6600" dirty="0">
                <a:solidFill>
                  <a:schemeClr val="tx1">
                    <a:lumMod val="75000"/>
                    <a:lumOff val="25000"/>
                  </a:schemeClr>
                </a:solidFill>
              </a:rPr>
              <a:t>The data was cleaned and categorical variables converted into numerical formats.</a:t>
            </a:r>
          </a:p>
          <a:p>
            <a:pPr lvl="1">
              <a:lnSpc>
                <a:spcPct val="120000"/>
              </a:lnSpc>
              <a:spcBef>
                <a:spcPts val="0"/>
              </a:spcBef>
            </a:pPr>
            <a:r>
              <a:rPr lang="en-US" sz="6600" dirty="0" err="1">
                <a:solidFill>
                  <a:schemeClr val="tx1">
                    <a:lumMod val="75000"/>
                    <a:lumOff val="25000"/>
                  </a:schemeClr>
                </a:solidFill>
              </a:rPr>
              <a:t>LaunchSite</a:t>
            </a:r>
            <a:r>
              <a:rPr lang="en-US" sz="6600" dirty="0">
                <a:solidFill>
                  <a:schemeClr val="tx1">
                    <a:lumMod val="75000"/>
                    <a:lumOff val="25000"/>
                  </a:schemeClr>
                </a:solidFill>
              </a:rPr>
              <a:t>, Orbit, and Outcome were analyzed; Outcome converted to binary classes (0/1).</a:t>
            </a:r>
          </a:p>
          <a:p>
            <a:pPr lvl="1">
              <a:lnSpc>
                <a:spcPct val="120000"/>
              </a:lnSpc>
              <a:spcBef>
                <a:spcPts val="0"/>
              </a:spcBef>
            </a:pPr>
            <a:r>
              <a:rPr lang="en-US" sz="6600" dirty="0">
                <a:solidFill>
                  <a:schemeClr val="tx1">
                    <a:lumMod val="75000"/>
                    <a:lumOff val="25000"/>
                  </a:schemeClr>
                </a:solidFill>
              </a:rPr>
              <a:t>Extracted and structured features like Flight Number, Booster Version, and Payload Mass.</a:t>
            </a:r>
          </a:p>
          <a:p>
            <a:pPr lvl="1">
              <a:lnSpc>
                <a:spcPct val="120000"/>
              </a:lnSpc>
              <a:spcBef>
                <a:spcPts val="0"/>
              </a:spcBef>
            </a:pPr>
            <a:r>
              <a:rPr lang="en-US" sz="6600" dirty="0">
                <a:solidFill>
                  <a:schemeClr val="tx1">
                    <a:lumMod val="75000"/>
                    <a:lumOff val="25000"/>
                  </a:schemeClr>
                </a:solidFill>
              </a:rPr>
              <a:t>Retained geographical data (Longitude, Latitude) for spatial analysis and model training.</a:t>
            </a:r>
            <a:endParaRPr lang="en-US" sz="6600" dirty="0">
              <a:solidFill>
                <a:schemeClr val="tx1">
                  <a:lumMod val="75000"/>
                  <a:lumOff val="25000"/>
                </a:schemeClr>
              </a:solidFill>
              <a:latin typeface="Abadi"/>
            </a:endParaRPr>
          </a:p>
          <a:p>
            <a:pPr>
              <a:lnSpc>
                <a:spcPct val="120000"/>
              </a:lnSpc>
              <a:spcBef>
                <a:spcPts val="0"/>
              </a:spcBef>
            </a:pPr>
            <a:r>
              <a:rPr lang="en-US" sz="74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7400" dirty="0">
                <a:solidFill>
                  <a:schemeClr val="accent3">
                    <a:lumMod val="25000"/>
                  </a:schemeClr>
                </a:solidFill>
                <a:latin typeface="Abadi"/>
              </a:rPr>
              <a:t>Perform interactive visual analytics using Folium and </a:t>
            </a:r>
            <a:r>
              <a:rPr lang="en-US" sz="7400" dirty="0" err="1">
                <a:solidFill>
                  <a:schemeClr val="accent3">
                    <a:lumMod val="25000"/>
                  </a:schemeClr>
                </a:solidFill>
                <a:latin typeface="Abadi"/>
              </a:rPr>
              <a:t>Plotly</a:t>
            </a:r>
            <a:r>
              <a:rPr lang="en-US" sz="7400" dirty="0">
                <a:solidFill>
                  <a:schemeClr val="accent3">
                    <a:lumMod val="25000"/>
                  </a:schemeClr>
                </a:solidFill>
                <a:latin typeface="Abadi"/>
              </a:rPr>
              <a:t> Dash</a:t>
            </a:r>
          </a:p>
          <a:p>
            <a:pPr>
              <a:lnSpc>
                <a:spcPct val="120000"/>
              </a:lnSpc>
              <a:spcBef>
                <a:spcPts val="1400"/>
              </a:spcBef>
            </a:pPr>
            <a:r>
              <a:rPr lang="en-US" sz="7400" dirty="0">
                <a:solidFill>
                  <a:schemeClr val="accent3">
                    <a:lumMod val="25000"/>
                  </a:schemeClr>
                </a:solidFill>
                <a:latin typeface="Abadi"/>
              </a:rPr>
              <a:t>Perform predictive analysis using classification models</a:t>
            </a:r>
          </a:p>
          <a:p>
            <a:pPr lvl="1">
              <a:lnSpc>
                <a:spcPct val="120000"/>
              </a:lnSpc>
              <a:spcBef>
                <a:spcPts val="1400"/>
              </a:spcBef>
            </a:pPr>
            <a:r>
              <a:rPr lang="en-US" sz="62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Slide Background">
            <a:extLst>
              <a:ext uri="{FF2B5EF4-FFF2-40B4-BE49-F238E27FC236}">
                <a16:creationId xmlns:a16="http://schemas.microsoft.com/office/drawing/2014/main" id="{3ECBE1F1-D69B-4AFA-ABD5-8E41720EF6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descr="Complex math formulas on a blackboard">
            <a:extLst>
              <a:ext uri="{FF2B5EF4-FFF2-40B4-BE49-F238E27FC236}">
                <a16:creationId xmlns:a16="http://schemas.microsoft.com/office/drawing/2014/main" id="{25C93EA7-06D4-1CF1-04FA-07E7209AF0FE}"/>
              </a:ext>
            </a:extLst>
          </p:cNvPr>
          <p:cNvPicPr>
            <a:picLocks noChangeAspect="1"/>
          </p:cNvPicPr>
          <p:nvPr/>
        </p:nvPicPr>
        <p:blipFill>
          <a:blip r:embed="rId2"/>
          <a:srcRect l="28167" r="14243" b="-1"/>
          <a:stretch/>
        </p:blipFill>
        <p:spPr>
          <a:xfrm>
            <a:off x="-1" y="-2"/>
            <a:ext cx="5410198" cy="6858002"/>
          </a:xfrm>
          <a:prstGeom prst="rect">
            <a:avLst/>
          </a:prstGeom>
        </p:spPr>
      </p:pic>
      <p:sp useBgFill="1">
        <p:nvSpPr>
          <p:cNvPr id="20" name="Rectangle 19">
            <a:extLst>
              <a:ext uri="{FF2B5EF4-FFF2-40B4-BE49-F238E27FC236}">
                <a16:creationId xmlns:a16="http://schemas.microsoft.com/office/drawing/2014/main" id="{603A6265-E10C-4B85-9C20-E75FCAF9CC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0197" y="-1"/>
            <a:ext cx="6781802" cy="2286000"/>
          </a:xfrm>
          <a:prstGeom prst="rect">
            <a:avLst/>
          </a:prstGeom>
          <a:ln>
            <a:noFill/>
          </a:ln>
          <a:effectLst>
            <a:outerShdw blurRad="355600" dist="152400" sx="95000" sy="95000" algn="t" rotWithShape="0">
              <a:srgbClr val="000000">
                <a:alpha val="2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6115317" y="405685"/>
            <a:ext cx="5464968" cy="155930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dirty="0">
                <a:solidFill>
                  <a:schemeClr val="tx1"/>
                </a:solidFill>
                <a:latin typeface="+mj-lt"/>
                <a:ea typeface="+mj-ea"/>
                <a:cs typeface="+mj-cs"/>
              </a:rPr>
              <a:t>Data Collection</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115317" y="2743200"/>
            <a:ext cx="5247340" cy="3496878"/>
          </a:xfrm>
          <a:prstGeom prst="rect">
            <a:avLst/>
          </a:prstGeom>
        </p:spPr>
        <p:txBody>
          <a:bodyPr vert="horz" lIns="91440" tIns="45720" rIns="91440" bIns="45720" rtlCol="0" anchor="ctr">
            <a:normAutofit/>
          </a:bodyPr>
          <a:lstStyle/>
          <a:p>
            <a:pPr>
              <a:spcBef>
                <a:spcPts val="1400"/>
              </a:spcBef>
            </a:pPr>
            <a:r>
              <a:rPr lang="en-US" sz="2000" dirty="0"/>
              <a:t>Description of Data Collection. </a:t>
            </a:r>
          </a:p>
          <a:p>
            <a:pPr>
              <a:spcBef>
                <a:spcPts val="1400"/>
              </a:spcBef>
            </a:pPr>
            <a:r>
              <a:rPr lang="en-US" sz="2000" dirty="0"/>
              <a:t>Presentation of data collection process using key phrases and flowcharts</a:t>
            </a:r>
          </a:p>
          <a:p>
            <a:pPr marL="0"/>
            <a:endParaRPr lang="en-US" sz="2000" dirty="0"/>
          </a:p>
        </p:txBody>
      </p:sp>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a:xfrm>
            <a:off x="8732520" y="6356350"/>
            <a:ext cx="3200400" cy="365125"/>
          </a:xfrm>
        </p:spPr>
        <p:txBody>
          <a:bodyPr vert="horz" lIns="91440" tIns="45720" rIns="91440" bIns="45720" rtlCol="0" anchor="ctr">
            <a:normAutofit/>
          </a:bodyPr>
          <a:lstStyle/>
          <a:p>
            <a:pPr>
              <a:spcAft>
                <a:spcPts val="600"/>
              </a:spcAft>
              <a:defRPr/>
            </a:pPr>
            <a:fld id="{5075537C-CA84-1446-933C-8E9D027F9201}" type="slidenum">
              <a:rPr lang="en-US" sz="1200">
                <a:solidFill>
                  <a:schemeClr val="tx1"/>
                </a:solidFill>
                <a:latin typeface="Calibri" panose="020F0502020204030204"/>
              </a:rPr>
              <a:pPr>
                <a:spcAft>
                  <a:spcPts val="600"/>
                </a:spcAft>
                <a:defRPr/>
              </a:pPr>
              <a:t>9</a:t>
            </a:fld>
            <a:endParaRPr lang="en-US" sz="1200">
              <a:solidFill>
                <a:schemeClr val="tx1"/>
              </a:solidFill>
              <a:latin typeface="Calibri" panose="020F0502020204030204"/>
            </a:endParaRPr>
          </a:p>
        </p:txBody>
      </p:sp>
    </p:spTree>
    <p:extLst>
      <p:ext uri="{BB962C8B-B14F-4D97-AF65-F5344CB8AC3E}">
        <p14:creationId xmlns:p14="http://schemas.microsoft.com/office/powerpoint/2010/main" val="3288665831"/>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561</TotalTime>
  <Words>2765</Words>
  <Application>Microsoft Office PowerPoint</Application>
  <PresentationFormat>Widescreen</PresentationFormat>
  <Paragraphs>455</Paragraphs>
  <Slides>49</Slides>
  <Notes>16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49</vt:i4>
      </vt:variant>
    </vt:vector>
  </HeadingPairs>
  <TitlesOfParts>
    <vt:vector size="56" baseType="lpstr">
      <vt:lpstr>Abadi</vt:lpstr>
      <vt:lpstr>Arial</vt:lpstr>
      <vt:lpstr>Arial Unicode MS</vt:lpstr>
      <vt:lpstr>Calibri</vt:lpstr>
      <vt:lpstr>IBM Plex Mono SemiBold</vt:lpstr>
      <vt:lpstr>Wingdings</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Anidu Yakubu Khalid</cp:lastModifiedBy>
  <cp:revision>204</cp:revision>
  <dcterms:created xsi:type="dcterms:W3CDTF">2021-04-29T18:58:34Z</dcterms:created>
  <dcterms:modified xsi:type="dcterms:W3CDTF">2025-04-06T13:57:11Z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